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57" r:id="rId5"/>
    <p:sldId id="271" r:id="rId6"/>
    <p:sldId id="276" r:id="rId7"/>
    <p:sldId id="275" r:id="rId8"/>
    <p:sldId id="260" r:id="rId9"/>
    <p:sldId id="268" r:id="rId10"/>
    <p:sldId id="269" r:id="rId11"/>
    <p:sldId id="270" r:id="rId12"/>
    <p:sldId id="283" r:id="rId13"/>
    <p:sldId id="263" r:id="rId14"/>
    <p:sldId id="277" r:id="rId15"/>
    <p:sldId id="278" r:id="rId16"/>
    <p:sldId id="273" r:id="rId17"/>
    <p:sldId id="284" r:id="rId18"/>
    <p:sldId id="264" r:id="rId19"/>
    <p:sldId id="285" r:id="rId20"/>
    <p:sldId id="280" r:id="rId21"/>
    <p:sldId id="286" r:id="rId22"/>
    <p:sldId id="279" r:id="rId23"/>
    <p:sldId id="287"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2" d="100"/>
          <a:sy n="72"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D2A3D-8A7A-4188-9FFA-0AE1FA099C99}"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8C29A12E-81C3-4FAB-9532-7698AC8E8E78}">
      <dgm:prSet phldrT="[Text]" custT="1"/>
      <dgm:spPr/>
      <dgm:t>
        <a:bodyPr/>
        <a:lstStyle/>
        <a:p>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dgm:t>
    </dgm:pt>
    <dgm:pt modelId="{1FBAAAC9-4835-4099-984A-8388C485040B}" type="parTrans" cxnId="{239DEB78-0602-4DA7-8EE4-20A3D4EAF9EE}">
      <dgm:prSet/>
      <dgm:spPr/>
      <dgm:t>
        <a:bodyPr/>
        <a:lstStyle/>
        <a:p>
          <a:endParaRPr lang="en-US"/>
        </a:p>
      </dgm:t>
    </dgm:pt>
    <dgm:pt modelId="{618AE446-87DA-433D-B16C-25D28C6B32FC}" type="sibTrans" cxnId="{239DEB78-0602-4DA7-8EE4-20A3D4EAF9EE}">
      <dgm:prSet/>
      <dgm:spPr/>
      <dgm:t>
        <a:bodyPr/>
        <a:lstStyle/>
        <a:p>
          <a:endParaRPr lang="en-US"/>
        </a:p>
      </dgm:t>
    </dgm:pt>
    <dgm:pt modelId="{A5C71256-6F8C-4222-A5A8-137F2EA56882}">
      <dgm:prSet phldrT="[Text]" custT="1"/>
      <dgm:spPr/>
      <dgm:t>
        <a:bodyPr/>
        <a:lstStyle/>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Bỏ</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điều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a:t>
          </a:r>
          <a:r>
            <a:rPr lang="en-US" sz="2400" dirty="0">
              <a:solidFill>
                <a:srgbClr val="0070C0"/>
              </a:solidFill>
              <a:latin typeface="Times New Roman" panose="02020603050405020304" pitchFamily="18" charset="0"/>
              <a:cs typeface="Times New Roman" panose="02020603050405020304" pitchFamily="18" charset="0"/>
            </a:rPr>
            <a:t> con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sẽ</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mình</a:t>
          </a:r>
          <a:r>
            <a:rPr lang="en-US" sz="2400" dirty="0">
              <a:solidFill>
                <a:srgbClr val="0070C0"/>
              </a:solidFill>
              <a:latin typeface="Times New Roman" panose="02020603050405020304" pitchFamily="18" charset="0"/>
              <a:cs typeface="Times New Roman" panose="02020603050405020304" pitchFamily="18" charset="0"/>
            </a:rPr>
            <a:t>.</a:t>
          </a:r>
        </a:p>
      </dgm:t>
    </dgm:pt>
    <dgm:pt modelId="{7C59475D-662D-4DC0-A92B-0317D8EB0A93}" type="parTrans" cxnId="{61741F0B-455A-4FC3-A2C5-E9FAAE50E5D4}">
      <dgm:prSet/>
      <dgm:spPr/>
      <dgm:t>
        <a:bodyPr/>
        <a:lstStyle/>
        <a:p>
          <a:endParaRPr lang="en-US"/>
        </a:p>
      </dgm:t>
    </dgm:pt>
    <dgm:pt modelId="{641C3A62-91B1-4901-9763-5C6EBAD0895E}" type="sibTrans" cxnId="{61741F0B-455A-4FC3-A2C5-E9FAAE50E5D4}">
      <dgm:prSet/>
      <dgm:spPr/>
      <dgm:t>
        <a:bodyPr/>
        <a:lstStyle/>
        <a:p>
          <a:endParaRPr lang="en-US"/>
        </a:p>
      </dgm:t>
    </dgm:pt>
    <dgm:pt modelId="{9547DE2D-980C-4175-BBC6-53D01EECACC3}">
      <dgm:prSet phldrT="[Text]" custT="1"/>
      <dgm:spPr/>
      <dgm:t>
        <a:bodyPr/>
        <a:lstStyle/>
        <a:p>
          <a:r>
            <a:rPr lang="en-US" sz="2400" dirty="0">
              <a:solidFill>
                <a:srgbClr val="0070C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Bỏ</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hợp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p>
        <a:p>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hội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cũng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hội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mỗi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chúng</a:t>
          </a:r>
          <a:r>
            <a:rPr lang="en-US" sz="2400" dirty="0">
              <a:solidFill>
                <a:srgbClr val="0070C0"/>
              </a:solidFill>
              <a:latin typeface="Times New Roman" panose="02020603050405020304" pitchFamily="18" charset="0"/>
              <a:cs typeface="Times New Roman" panose="02020603050405020304" pitchFamily="18" charset="0"/>
            </a:rPr>
            <a:t> ta.</a:t>
          </a:r>
        </a:p>
        <a:p>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biết</a:t>
          </a:r>
          <a:r>
            <a:rPr lang="en-US" sz="2400" dirty="0">
              <a:solidFill>
                <a:srgbClr val="0070C0"/>
              </a:solidFill>
              <a:latin typeface="Times New Roman" panose="02020603050405020304" pitchFamily="18" charset="0"/>
              <a:cs typeface="Times New Roman" panose="02020603050405020304" pitchFamily="18" charset="0"/>
            </a:rPr>
            <a:t> bao con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nỗ</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giờ</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vì</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mê</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vọng</a:t>
          </a:r>
          <a:r>
            <a:rPr lang="en-US" sz="2400" dirty="0">
              <a:solidFill>
                <a:srgbClr val="0070C0"/>
              </a:solidFill>
              <a:latin typeface="Times New Roman" panose="02020603050405020304" pitchFamily="18" charset="0"/>
              <a:cs typeface="Times New Roman" panose="02020603050405020304" pitchFamily="18" charset="0"/>
            </a:rPr>
            <a:t>.</a:t>
          </a:r>
        </a:p>
        <a:p>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Là</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học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sinh</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phải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dành</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thời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gian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học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tập</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rèn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luyện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kỹ</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năng</a:t>
          </a:r>
          <a:r>
            <a:rPr lang="en-US" sz="2400" b="0" dirty="0">
              <a:solidFill>
                <a:srgbClr val="0070C0"/>
              </a:solidFill>
              <a:latin typeface="Times New Roman" panose="02020603050405020304" pitchFamily="18" charset="0"/>
              <a:cs typeface="Times New Roman" panose="02020603050405020304" pitchFamily="18" charset="0"/>
            </a:rPr>
            <a:t>…</a:t>
          </a:r>
        </a:p>
        <a:p>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Phê</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phán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hiện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tượng</a:t>
          </a:r>
          <a:r>
            <a:rPr lang="en-US" sz="2400" b="0" dirty="0">
              <a:solidFill>
                <a:srgbClr val="0070C0"/>
              </a:solidFill>
              <a:latin typeface="Times New Roman" panose="02020603050405020304" pitchFamily="18" charset="0"/>
              <a:cs typeface="Times New Roman" panose="02020603050405020304" pitchFamily="18" charset="0"/>
            </a:rPr>
            <a:t> HS </a:t>
          </a:r>
          <a:r>
            <a:rPr lang="en-US" sz="2400" b="0" dirty="0" err="1">
              <a:solidFill>
                <a:srgbClr val="0070C0"/>
              </a:solidFill>
              <a:latin typeface="Times New Roman" panose="02020603050405020304" pitchFamily="18" charset="0"/>
              <a:cs typeface="Times New Roman" panose="02020603050405020304" pitchFamily="18" charset="0"/>
            </a:rPr>
            <a:t>lười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học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lãng</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phí</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thời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gian</a:t>
          </a:r>
          <a:r>
            <a:rPr lang="en-US" sz="2400" b="0" dirty="0">
              <a:solidFill>
                <a:srgbClr val="0070C0"/>
              </a:solidFill>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dgm:t>
    </dgm:pt>
    <dgm:pt modelId="{A6799162-96F5-45BF-A779-D436A889E016}" type="parTrans" cxnId="{558AE327-D7CD-4793-8A53-7FCD7F145E7E}">
      <dgm:prSet/>
      <dgm:spPr/>
      <dgm:t>
        <a:bodyPr/>
        <a:lstStyle/>
        <a:p>
          <a:endParaRPr lang="en-US"/>
        </a:p>
      </dgm:t>
    </dgm:pt>
    <dgm:pt modelId="{6A2595CA-87A2-4C18-88A1-6F18C2881D99}" type="sibTrans" cxnId="{558AE327-D7CD-4793-8A53-7FCD7F145E7E}">
      <dgm:prSet/>
      <dgm:spPr/>
      <dgm:t>
        <a:bodyPr/>
        <a:lstStyle/>
        <a:p>
          <a:endParaRPr lang="en-US"/>
        </a:p>
      </dgm:t>
    </dgm:pt>
    <dgm:pt modelId="{9E69A3D9-0ED2-4FBD-B231-E5152BEC0CCE}">
      <dgm:prSet phldrT="[Text]" custT="1"/>
      <dgm:spPr/>
      <dgm:t>
        <a:bodyPr/>
        <a:lstStyle/>
        <a:p>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trọng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hợp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lý</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err="1">
              <a:solidFill>
                <a:srgbClr val="0070C0"/>
              </a:solidFill>
              <a:latin typeface="Times New Roman" panose="02020603050405020304" pitchFamily="18" charset="0"/>
              <a:cs typeface="Times New Roman" panose="02020603050405020304" pitchFamily="18" charset="0"/>
            </a:rPr>
            <a:t>đừng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nuối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tiếc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lai</a:t>
          </a:r>
          <a:r>
            <a:rPr lang="en-US" sz="2400" dirty="0">
              <a:solidFill>
                <a:srgbClr val="0070C0"/>
              </a:solidFill>
              <a:latin typeface="Times New Roman" panose="02020603050405020304" pitchFamily="18" charset="0"/>
              <a:cs typeface="Times New Roman" panose="02020603050405020304" pitchFamily="18" charset="0"/>
            </a:rPr>
            <a:t>. </a:t>
          </a:r>
        </a:p>
      </dgm:t>
    </dgm:pt>
    <dgm:pt modelId="{1612CCD4-99B0-40A5-8F0E-FEB44DB538CF}" type="sibTrans" cxnId="{1B785B6F-6C9B-4A90-A3AB-00442E621DA7}">
      <dgm:prSet/>
      <dgm:spPr/>
      <dgm:t>
        <a:bodyPr/>
        <a:lstStyle/>
        <a:p>
          <a:endParaRPr lang="en-US"/>
        </a:p>
      </dgm:t>
    </dgm:pt>
    <dgm:pt modelId="{891D8096-10A7-49F4-8F87-C5C3AEC8CF4E}" type="parTrans" cxnId="{1B785B6F-6C9B-4A90-A3AB-00442E621DA7}">
      <dgm:prSet/>
      <dgm:spPr/>
      <dgm:t>
        <a:bodyPr/>
        <a:lstStyle/>
        <a:p>
          <a:endParaRPr lang="en-US"/>
        </a:p>
      </dgm:t>
    </dgm:pt>
    <dgm:pt modelId="{CFE47F1E-9949-4059-987F-5DE70AB476F3}">
      <dgm:prSet/>
      <dgm:spPr/>
      <dgm:t>
        <a:bodyPr/>
        <a:lstStyle/>
        <a:p>
          <a:endParaRPr lang="en-US"/>
        </a:p>
      </dgm:t>
    </dgm:pt>
    <dgm:pt modelId="{5698BB10-51D1-4596-B876-AC34058DCA8B}" type="parTrans" cxnId="{77F9F0E8-283A-4D89-B36F-F112DAA4E939}">
      <dgm:prSet/>
      <dgm:spPr/>
      <dgm:t>
        <a:bodyPr/>
        <a:lstStyle/>
        <a:p>
          <a:endParaRPr lang="en-US"/>
        </a:p>
      </dgm:t>
    </dgm:pt>
    <dgm:pt modelId="{D8D3D888-7778-4F51-A833-39EB7217F5D2}" type="sibTrans" cxnId="{77F9F0E8-283A-4D89-B36F-F112DAA4E939}">
      <dgm:prSet/>
      <dgm:spPr/>
      <dgm:t>
        <a:bodyPr/>
        <a:lstStyle/>
        <a:p>
          <a:endParaRPr lang="en-US"/>
        </a:p>
      </dgm:t>
    </dgm:pt>
    <dgm:pt modelId="{6627A10F-BD34-44FA-A868-9AA5DB0E5EEE}" type="pres">
      <dgm:prSet presAssocID="{78CD2A3D-8A7A-4188-9FFA-0AE1FA099C99}" presName="Name0" presStyleCnt="0">
        <dgm:presLayoutVars>
          <dgm:chMax val="1"/>
          <dgm:chPref val="1"/>
          <dgm:dir/>
          <dgm:resizeHandles/>
        </dgm:presLayoutVars>
      </dgm:prSet>
      <dgm:spPr/>
    </dgm:pt>
    <dgm:pt modelId="{CBC4E5C8-8102-4257-BB36-45CA06077557}" type="pres">
      <dgm:prSet presAssocID="{8C29A12E-81C3-4FAB-9532-7698AC8E8E78}" presName="Parent" presStyleLbl="node1" presStyleIdx="0" presStyleCnt="2" custScaleX="53619" custScaleY="52014" custLinFactX="-1709" custLinFactNeighborX="-100000" custLinFactNeighborY="-4009">
        <dgm:presLayoutVars>
          <dgm:chMax val="4"/>
          <dgm:chPref val="3"/>
        </dgm:presLayoutVars>
      </dgm:prSet>
      <dgm:spPr/>
    </dgm:pt>
    <dgm:pt modelId="{60B7A068-09B2-43A2-BEBC-B3D35803D187}" type="pres">
      <dgm:prSet presAssocID="{A5C71256-6F8C-4222-A5A8-137F2EA56882}" presName="Accent" presStyleLbl="node1" presStyleIdx="1" presStyleCnt="2" custLinFactNeighborX="-57278" custLinFactNeighborY="-4593"/>
      <dgm:spPr/>
    </dgm:pt>
    <dgm:pt modelId="{C252E195-175B-4F27-B564-81F2FCF1E94A}" type="pres">
      <dgm:prSet presAssocID="{A5C71256-6F8C-4222-A5A8-137F2EA56882}" presName="Image1" presStyleLbl="fgImgPlace1" presStyleIdx="0" presStyleCnt="3" custLinFactX="-100000" custLinFactNeighborX="-109543" custLinFactNeighborY="-2515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679DED7-E8DE-492D-A90A-52C860F6B006}" type="pres">
      <dgm:prSet presAssocID="{A5C71256-6F8C-4222-A5A8-137F2EA56882}" presName="Child1" presStyleLbl="revTx" presStyleIdx="0" presStyleCnt="3" custScaleX="431804" custScaleY="54770" custLinFactNeighborX="28062" custLinFactNeighborY="-31513">
        <dgm:presLayoutVars>
          <dgm:chMax val="0"/>
          <dgm:chPref val="0"/>
          <dgm:bulletEnabled val="1"/>
        </dgm:presLayoutVars>
      </dgm:prSet>
      <dgm:spPr/>
    </dgm:pt>
    <dgm:pt modelId="{ED97E704-586B-496A-9860-02CB0042487A}" type="pres">
      <dgm:prSet presAssocID="{9547DE2D-980C-4175-BBC6-53D01EECACC3}" presName="Image2" presStyleCnt="0"/>
      <dgm:spPr/>
    </dgm:pt>
    <dgm:pt modelId="{B14C0C97-4C00-4EAF-BDE9-78764369BE1C}" type="pres">
      <dgm:prSet presAssocID="{9547DE2D-980C-4175-BBC6-53D01EECACC3}" presName="Image" presStyleLbl="fgImgPlace1" presStyleIdx="1" presStyleCnt="3" custAng="4833269" custLinFactX="-100000" custLinFactNeighborX="-115112" custLinFactNeighborY="-24701"/>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05CCD709-F300-489F-A8E3-810C14BBBCCB}" type="pres">
      <dgm:prSet presAssocID="{9547DE2D-980C-4175-BBC6-53D01EECACC3}" presName="Child2" presStyleLbl="revTx" presStyleIdx="1" presStyleCnt="3" custScaleX="459428" custScaleY="215314" custLinFactNeighborX="25835" custLinFactNeighborY="-11596">
        <dgm:presLayoutVars>
          <dgm:chMax val="0"/>
          <dgm:chPref val="0"/>
          <dgm:bulletEnabled val="1"/>
        </dgm:presLayoutVars>
      </dgm:prSet>
      <dgm:spPr/>
    </dgm:pt>
    <dgm:pt modelId="{74CAC925-61E0-44E2-A65F-D3B10CA7C4A3}" type="pres">
      <dgm:prSet presAssocID="{9E69A3D9-0ED2-4FBD-B231-E5152BEC0CCE}" presName="Image3" presStyleCnt="0"/>
      <dgm:spPr/>
    </dgm:pt>
    <dgm:pt modelId="{444838D0-D23B-4769-BCD2-67C5A97C8C3C}" type="pres">
      <dgm:prSet presAssocID="{9E69A3D9-0ED2-4FBD-B231-E5152BEC0CCE}" presName="Image" presStyleLbl="fgImgPlace1" presStyleIdx="2" presStyleCnt="3" custLinFactX="-100000" custLinFactNeighborX="-105217" custLinFactNeighborY="-1348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87B127C3-6202-4BEE-A72B-C075C1B4809E}" type="pres">
      <dgm:prSet presAssocID="{9E69A3D9-0ED2-4FBD-B231-E5152BEC0CCE}" presName="Child3" presStyleLbl="revTx" presStyleIdx="2" presStyleCnt="3" custScaleX="456779" custScaleY="67061" custLinFactNeighborX="30050" custLinFactNeighborY="-12716">
        <dgm:presLayoutVars>
          <dgm:chMax val="0"/>
          <dgm:chPref val="0"/>
          <dgm:bulletEnabled val="1"/>
        </dgm:presLayoutVars>
      </dgm:prSet>
      <dgm:spPr/>
    </dgm:pt>
  </dgm:ptLst>
  <dgm:cxnLst>
    <dgm:cxn modelId="{61741F0B-455A-4FC3-A2C5-E9FAAE50E5D4}" srcId="{8C29A12E-81C3-4FAB-9532-7698AC8E8E78}" destId="{A5C71256-6F8C-4222-A5A8-137F2EA56882}" srcOrd="0" destOrd="0" parTransId="{7C59475D-662D-4DC0-A92B-0317D8EB0A93}" sibTransId="{641C3A62-91B1-4901-9763-5C6EBAD0895E}"/>
    <dgm:cxn modelId="{D96EFA20-DBD9-43BB-B96F-51D0A8195654}" type="presOf" srcId="{8C29A12E-81C3-4FAB-9532-7698AC8E8E78}" destId="{CBC4E5C8-8102-4257-BB36-45CA06077557}" srcOrd="0" destOrd="0" presId="urn:microsoft.com/office/officeart/2011/layout/RadialPictureList"/>
    <dgm:cxn modelId="{558AE327-D7CD-4793-8A53-7FCD7F145E7E}" srcId="{8C29A12E-81C3-4FAB-9532-7698AC8E8E78}" destId="{9547DE2D-980C-4175-BBC6-53D01EECACC3}" srcOrd="1" destOrd="0" parTransId="{A6799162-96F5-45BF-A779-D436A889E016}" sibTransId="{6A2595CA-87A2-4C18-88A1-6F18C2881D99}"/>
    <dgm:cxn modelId="{AF451237-6A03-49A5-A39D-61515EBE4E7F}" type="presOf" srcId="{78CD2A3D-8A7A-4188-9FFA-0AE1FA099C99}" destId="{6627A10F-BD34-44FA-A868-9AA5DB0E5EEE}" srcOrd="0" destOrd="0" presId="urn:microsoft.com/office/officeart/2011/layout/RadialPictureList"/>
    <dgm:cxn modelId="{1B785B6F-6C9B-4A90-A3AB-00442E621DA7}" srcId="{8C29A12E-81C3-4FAB-9532-7698AC8E8E78}" destId="{9E69A3D9-0ED2-4FBD-B231-E5152BEC0CCE}" srcOrd="2" destOrd="0" parTransId="{891D8096-10A7-49F4-8F87-C5C3AEC8CF4E}" sibTransId="{1612CCD4-99B0-40A5-8F0E-FEB44DB538CF}"/>
    <dgm:cxn modelId="{E7D01671-113B-49AC-8F66-44A860CFC7B7}" type="presOf" srcId="{9547DE2D-980C-4175-BBC6-53D01EECACC3}" destId="{05CCD709-F300-489F-A8E3-810C14BBBCCB}" srcOrd="0" destOrd="0" presId="urn:microsoft.com/office/officeart/2011/layout/RadialPictureList"/>
    <dgm:cxn modelId="{239DEB78-0602-4DA7-8EE4-20A3D4EAF9EE}" srcId="{78CD2A3D-8A7A-4188-9FFA-0AE1FA099C99}" destId="{8C29A12E-81C3-4FAB-9532-7698AC8E8E78}" srcOrd="0" destOrd="0" parTransId="{1FBAAAC9-4835-4099-984A-8388C485040B}" sibTransId="{618AE446-87DA-433D-B16C-25D28C6B32FC}"/>
    <dgm:cxn modelId="{5F5EBF95-4E14-4CC0-AB66-716DFEE38F85}" type="presOf" srcId="{9E69A3D9-0ED2-4FBD-B231-E5152BEC0CCE}" destId="{87B127C3-6202-4BEE-A72B-C075C1B4809E}" srcOrd="0" destOrd="0" presId="urn:microsoft.com/office/officeart/2011/layout/RadialPictureList"/>
    <dgm:cxn modelId="{7443D9A8-7F92-49B0-9825-764FB3E7CAFD}" type="presOf" srcId="{A5C71256-6F8C-4222-A5A8-137F2EA56882}" destId="{E679DED7-E8DE-492D-A90A-52C860F6B006}" srcOrd="0" destOrd="0" presId="urn:microsoft.com/office/officeart/2011/layout/RadialPictureList"/>
    <dgm:cxn modelId="{77F9F0E8-283A-4D89-B36F-F112DAA4E939}" srcId="{78CD2A3D-8A7A-4188-9FFA-0AE1FA099C99}" destId="{CFE47F1E-9949-4059-987F-5DE70AB476F3}" srcOrd="1" destOrd="0" parTransId="{5698BB10-51D1-4596-B876-AC34058DCA8B}" sibTransId="{D8D3D888-7778-4F51-A833-39EB7217F5D2}"/>
    <dgm:cxn modelId="{BE2BEE73-36B1-40F7-B7A0-BF3591B3F07D}" type="presParOf" srcId="{6627A10F-BD34-44FA-A868-9AA5DB0E5EEE}" destId="{CBC4E5C8-8102-4257-BB36-45CA06077557}" srcOrd="0" destOrd="0" presId="urn:microsoft.com/office/officeart/2011/layout/RadialPictureList"/>
    <dgm:cxn modelId="{5BC66E2E-C47E-486C-999F-0E79D5F75439}" type="presParOf" srcId="{6627A10F-BD34-44FA-A868-9AA5DB0E5EEE}" destId="{60B7A068-09B2-43A2-BEBC-B3D35803D187}" srcOrd="1" destOrd="0" presId="urn:microsoft.com/office/officeart/2011/layout/RadialPictureList"/>
    <dgm:cxn modelId="{5E3BD355-5CFB-463C-AAF2-D12E7D74079F}" type="presParOf" srcId="{6627A10F-BD34-44FA-A868-9AA5DB0E5EEE}" destId="{C252E195-175B-4F27-B564-81F2FCF1E94A}" srcOrd="2" destOrd="0" presId="urn:microsoft.com/office/officeart/2011/layout/RadialPictureList"/>
    <dgm:cxn modelId="{B0D2021B-D8EA-46F4-B96F-74C3D9A52704}" type="presParOf" srcId="{6627A10F-BD34-44FA-A868-9AA5DB0E5EEE}" destId="{E679DED7-E8DE-492D-A90A-52C860F6B006}" srcOrd="3" destOrd="0" presId="urn:microsoft.com/office/officeart/2011/layout/RadialPictureList"/>
    <dgm:cxn modelId="{701DC849-6D5C-4913-B21D-866704B0DDC8}" type="presParOf" srcId="{6627A10F-BD34-44FA-A868-9AA5DB0E5EEE}" destId="{ED97E704-586B-496A-9860-02CB0042487A}" srcOrd="4" destOrd="0" presId="urn:microsoft.com/office/officeart/2011/layout/RadialPictureList"/>
    <dgm:cxn modelId="{757D9E14-95B5-4F27-A527-2D223D5DA04B}" type="presParOf" srcId="{ED97E704-586B-496A-9860-02CB0042487A}" destId="{B14C0C97-4C00-4EAF-BDE9-78764369BE1C}" srcOrd="0" destOrd="0" presId="urn:microsoft.com/office/officeart/2011/layout/RadialPictureList"/>
    <dgm:cxn modelId="{9958D47E-DDB0-4CAB-AC2C-CC94077C5516}" type="presParOf" srcId="{6627A10F-BD34-44FA-A868-9AA5DB0E5EEE}" destId="{05CCD709-F300-489F-A8E3-810C14BBBCCB}" srcOrd="5" destOrd="0" presId="urn:microsoft.com/office/officeart/2011/layout/RadialPictureList"/>
    <dgm:cxn modelId="{0F5069C5-46AE-4958-A52D-987D71AA1B3D}" type="presParOf" srcId="{6627A10F-BD34-44FA-A868-9AA5DB0E5EEE}" destId="{74CAC925-61E0-44E2-A65F-D3B10CA7C4A3}" srcOrd="6" destOrd="0" presId="urn:microsoft.com/office/officeart/2011/layout/RadialPictureList"/>
    <dgm:cxn modelId="{4B469AC4-C94C-4223-9C31-2B42F152FDAD}" type="presParOf" srcId="{74CAC925-61E0-44E2-A65F-D3B10CA7C4A3}" destId="{444838D0-D23B-4769-BCD2-67C5A97C8C3C}" srcOrd="0" destOrd="0" presId="urn:microsoft.com/office/officeart/2011/layout/RadialPictureList"/>
    <dgm:cxn modelId="{4C7FF262-B46D-451D-B8CE-C84ED75A1145}" type="presParOf" srcId="{6627A10F-BD34-44FA-A868-9AA5DB0E5EEE}" destId="{87B127C3-6202-4BEE-A72B-C075C1B4809E}"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E5C8-8102-4257-BB36-45CA06077557}">
      <dsp:nvSpPr>
        <dsp:cNvPr id="0" name=""/>
        <dsp:cNvSpPr/>
      </dsp:nvSpPr>
      <dsp:spPr>
        <a:xfrm>
          <a:off x="0" y="1998923"/>
          <a:ext cx="1417959" cy="13755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Bỏ</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endParaRPr lang="en-US" sz="2400" kern="1200" dirty="0">
            <a:latin typeface="Times New Roman" panose="02020603050405020304" pitchFamily="18" charset="0"/>
            <a:cs typeface="Times New Roman" panose="02020603050405020304" pitchFamily="18" charset="0"/>
          </a:endParaRPr>
        </a:p>
      </dsp:txBody>
      <dsp:txXfrm>
        <a:off x="207655" y="2200372"/>
        <a:ext cx="1002649" cy="972685"/>
      </dsp:txXfrm>
    </dsp:sp>
    <dsp:sp modelId="{60B7A068-09B2-43A2-BEBC-B3D35803D187}">
      <dsp:nvSpPr>
        <dsp:cNvPr id="0" name=""/>
        <dsp:cNvSpPr/>
      </dsp:nvSpPr>
      <dsp:spPr>
        <a:xfrm>
          <a:off x="-2665448" y="-255239"/>
          <a:ext cx="5330896" cy="5557136"/>
        </a:xfrm>
        <a:prstGeom prst="blockArc">
          <a:avLst>
            <a:gd name="adj1" fmla="val 17527788"/>
            <a:gd name="adj2" fmla="val 4119114"/>
            <a:gd name="adj3" fmla="val 57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2E195-175B-4F27-B564-81F2FCF1E94A}">
      <dsp:nvSpPr>
        <dsp:cNvPr id="0" name=""/>
        <dsp:cNvSpPr/>
      </dsp:nvSpPr>
      <dsp:spPr>
        <a:xfrm>
          <a:off x="1181238" y="112059"/>
          <a:ext cx="1416673" cy="14170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9DED7-E8DE-492D-A90A-52C860F6B006}">
      <dsp:nvSpPr>
        <dsp:cNvPr id="0" name=""/>
        <dsp:cNvSpPr/>
      </dsp:nvSpPr>
      <dsp:spPr>
        <a:xfrm>
          <a:off x="3060085" y="369214"/>
          <a:ext cx="8188181" cy="75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just" defTabSz="1066800">
            <a:lnSpc>
              <a:spcPct val="90000"/>
            </a:lnSpc>
            <a:spcBef>
              <a:spcPct val="0"/>
            </a:spcBef>
            <a:spcAft>
              <a:spcPct val="10000"/>
            </a:spcAft>
            <a:buNone/>
          </a:pP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Bỏ</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phí</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là</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một</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trong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những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điều</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mà</a:t>
          </a:r>
          <a:r>
            <a:rPr lang="en-US" sz="2400" kern="1200" dirty="0">
              <a:solidFill>
                <a:srgbClr val="0070C0"/>
              </a:solidFill>
              <a:latin typeface="Times New Roman" panose="02020603050405020304" pitchFamily="18" charset="0"/>
              <a:cs typeface="Times New Roman" panose="02020603050405020304" pitchFamily="18" charset="0"/>
            </a:rPr>
            <a:t> con </a:t>
          </a:r>
          <a:r>
            <a:rPr lang="en-US" sz="2400" kern="1200" dirty="0" err="1">
              <a:solidFill>
                <a:srgbClr val="0070C0"/>
              </a:solidFill>
              <a:latin typeface="Times New Roman" panose="02020603050405020304" pitchFamily="18" charset="0"/>
              <a:cs typeface="Times New Roman" panose="02020603050405020304" pitchFamily="18" charset="0"/>
            </a:rPr>
            <a:t>người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sẽ</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phải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hối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hận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trong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cuộc</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mình</a:t>
          </a:r>
          <a:r>
            <a:rPr lang="en-US" sz="2400" kern="1200" dirty="0">
              <a:solidFill>
                <a:srgbClr val="0070C0"/>
              </a:solidFill>
              <a:latin typeface="Times New Roman" panose="02020603050405020304" pitchFamily="18" charset="0"/>
              <a:cs typeface="Times New Roman" panose="02020603050405020304" pitchFamily="18" charset="0"/>
            </a:rPr>
            <a:t>.</a:t>
          </a:r>
        </a:p>
      </dsp:txBody>
      <dsp:txXfrm>
        <a:off x="3060085" y="369214"/>
        <a:ext cx="8188181" cy="751171"/>
      </dsp:txXfrm>
    </dsp:sp>
    <dsp:sp modelId="{B14C0C97-4C00-4EAF-BDE9-78764369BE1C}">
      <dsp:nvSpPr>
        <dsp:cNvPr id="0" name=""/>
        <dsp:cNvSpPr/>
      </dsp:nvSpPr>
      <dsp:spPr>
        <a:xfrm rot="4833269">
          <a:off x="1649892" y="1730561"/>
          <a:ext cx="1416673" cy="141706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CCD709-F300-489F-A8E3-810C14BBBCCB}">
      <dsp:nvSpPr>
        <dsp:cNvPr id="0" name=""/>
        <dsp:cNvSpPr/>
      </dsp:nvSpPr>
      <dsp:spPr>
        <a:xfrm>
          <a:off x="3045984" y="1150791"/>
          <a:ext cx="8712007" cy="29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a:solidFill>
                <a:srgbClr val="0070C0"/>
              </a:solidFill>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Bỏ</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phí</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tức</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là</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không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biết</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sử</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dụng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một</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cách</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hợp</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lí</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và</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hiệu</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quả</a:t>
          </a:r>
          <a:r>
            <a:rPr lang="en-US" sz="2400" kern="1200" dirty="0">
              <a:solidFill>
                <a:srgbClr val="0070C0"/>
              </a:solidFill>
              <a:latin typeface="Times New Roman" panose="02020603050405020304" pitchFamily="18" charset="0"/>
              <a:cs typeface="Times New Roman" panose="02020603050405020304" pitchFamily="18" charset="0"/>
            </a:rPr>
            <a:t>. </a:t>
          </a:r>
        </a:p>
        <a:p>
          <a:pPr marL="0" lvl="0" indent="0" algn="l" defTabSz="1066800">
            <a:lnSpc>
              <a:spcPct val="90000"/>
            </a:lnSpc>
            <a:spcBef>
              <a:spcPct val="0"/>
            </a:spcBef>
            <a:spcAft>
              <a:spcPct val="10000"/>
            </a:spcAft>
            <a:buNone/>
          </a:pP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mang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đến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cơ</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hội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cũng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mang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cơ</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hội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của</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mỗi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chúng</a:t>
          </a:r>
          <a:r>
            <a:rPr lang="en-US" sz="2400" kern="1200" dirty="0">
              <a:solidFill>
                <a:srgbClr val="0070C0"/>
              </a:solidFill>
              <a:latin typeface="Times New Roman" panose="02020603050405020304" pitchFamily="18" charset="0"/>
              <a:cs typeface="Times New Roman" panose="02020603050405020304" pitchFamily="18" charset="0"/>
            </a:rPr>
            <a:t> ta.</a:t>
          </a:r>
        </a:p>
        <a:p>
          <a:pPr marL="0" lvl="0" indent="0" algn="l" defTabSz="1066800">
            <a:lnSpc>
              <a:spcPct val="90000"/>
            </a:lnSpc>
            <a:spcBef>
              <a:spcPct val="0"/>
            </a:spcBef>
            <a:spcAft>
              <a:spcPct val="10000"/>
            </a:spcAft>
            <a:buNone/>
          </a:pP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Trong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khi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đó</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có</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biết</a:t>
          </a:r>
          <a:r>
            <a:rPr lang="en-US" sz="2400" kern="1200" dirty="0">
              <a:solidFill>
                <a:srgbClr val="0070C0"/>
              </a:solidFill>
              <a:latin typeface="Times New Roman" panose="02020603050405020304" pitchFamily="18" charset="0"/>
              <a:cs typeface="Times New Roman" panose="02020603050405020304" pitchFamily="18" charset="0"/>
            </a:rPr>
            <a:t> bao con </a:t>
          </a:r>
          <a:r>
            <a:rPr lang="en-US" sz="2400" kern="1200" dirty="0" err="1">
              <a:solidFill>
                <a:srgbClr val="0070C0"/>
              </a:solidFill>
              <a:latin typeface="Times New Roman" panose="02020603050405020304" pitchFamily="18" charset="0"/>
              <a:cs typeface="Times New Roman" panose="02020603050405020304" pitchFamily="18" charset="0"/>
            </a:rPr>
            <a:t>người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đang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nỗ</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lực</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từng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giờ</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vì</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đam</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mê</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và</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khát</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vọng</a:t>
          </a:r>
          <a:r>
            <a:rPr lang="en-US" sz="2400" kern="1200" dirty="0">
              <a:solidFill>
                <a:srgbClr val="0070C0"/>
              </a:solidFill>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10000"/>
            </a:spcAft>
            <a:buNone/>
          </a:pP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Là</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học</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sinh</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phải</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dành</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thời</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gian</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học</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tập</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rèn</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luyện</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kỹ</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năng</a:t>
          </a:r>
          <a:r>
            <a:rPr lang="en-US" sz="2400" b="0" kern="1200" dirty="0">
              <a:solidFill>
                <a:srgbClr val="0070C0"/>
              </a:solidFill>
              <a:latin typeface="Times New Roman" panose="02020603050405020304" pitchFamily="18" charset="0"/>
              <a:cs typeface="Times New Roman" panose="02020603050405020304" pitchFamily="18" charset="0"/>
            </a:rPr>
            <a:t>…</a:t>
          </a:r>
        </a:p>
        <a:p>
          <a:pPr marL="0" lvl="0" indent="0" algn="l" defTabSz="1066800">
            <a:lnSpc>
              <a:spcPct val="90000"/>
            </a:lnSpc>
            <a:spcBef>
              <a:spcPct val="0"/>
            </a:spcBef>
            <a:spcAft>
              <a:spcPct val="10000"/>
            </a:spcAft>
            <a:buNone/>
          </a:pP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Phê</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phán</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hiện</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tượng</a:t>
          </a:r>
          <a:r>
            <a:rPr lang="en-US" sz="2400" b="0" kern="1200" dirty="0">
              <a:solidFill>
                <a:srgbClr val="0070C0"/>
              </a:solidFill>
              <a:latin typeface="Times New Roman" panose="02020603050405020304" pitchFamily="18" charset="0"/>
              <a:cs typeface="Times New Roman" panose="02020603050405020304" pitchFamily="18" charset="0"/>
            </a:rPr>
            <a:t> HS </a:t>
          </a:r>
          <a:r>
            <a:rPr lang="en-US" sz="2400" b="0" kern="1200" dirty="0" err="1">
              <a:solidFill>
                <a:srgbClr val="0070C0"/>
              </a:solidFill>
              <a:latin typeface="Times New Roman" panose="02020603050405020304" pitchFamily="18" charset="0"/>
              <a:cs typeface="Times New Roman" panose="02020603050405020304" pitchFamily="18" charset="0"/>
            </a:rPr>
            <a:t>lười</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học</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lãng</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phí</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thời</a:t>
          </a:r>
          <a:r>
            <a:rPr lang="en-US" sz="2400" b="0" kern="1200" dirty="0">
              <a:solidFill>
                <a:srgbClr val="0070C0"/>
              </a:solidFill>
              <a:latin typeface="Times New Roman" panose="02020603050405020304" pitchFamily="18" charset="0"/>
              <a:cs typeface="Times New Roman" panose="02020603050405020304" pitchFamily="18" charset="0"/>
            </a:rPr>
            <a:t> </a:t>
          </a:r>
          <a:r>
            <a:rPr lang="en-US" sz="2400" b="0" kern="1200" dirty="0" err="1">
              <a:solidFill>
                <a:srgbClr val="0070C0"/>
              </a:solidFill>
              <a:latin typeface="Times New Roman" panose="02020603050405020304" pitchFamily="18" charset="0"/>
              <a:cs typeface="Times New Roman" panose="02020603050405020304" pitchFamily="18" charset="0"/>
            </a:rPr>
            <a:t>gian</a:t>
          </a:r>
          <a:r>
            <a:rPr lang="en-US" sz="2400" b="0" kern="1200" dirty="0">
              <a:solidFill>
                <a:srgbClr val="0070C0"/>
              </a:solidFill>
              <a:latin typeface="Times New Roman" panose="02020603050405020304" pitchFamily="18" charset="0"/>
              <a:cs typeface="Times New Roman" panose="02020603050405020304" pitchFamily="18" charset="0"/>
            </a:rPr>
            <a:t>. </a:t>
          </a:r>
        </a:p>
        <a:p>
          <a:pPr marL="0" lvl="0" indent="0" algn="l" defTabSz="1066800">
            <a:lnSpc>
              <a:spcPct val="90000"/>
            </a:lnSpc>
            <a:spcBef>
              <a:spcPct val="0"/>
            </a:spcBef>
            <a:spcAft>
              <a:spcPct val="10000"/>
            </a:spcAft>
            <a:buNone/>
          </a:pPr>
          <a:endParaRPr lang="en-US" sz="2400" kern="1200" dirty="0">
            <a:latin typeface="Times New Roman" panose="02020603050405020304" pitchFamily="18" charset="0"/>
            <a:cs typeface="Times New Roman" panose="02020603050405020304" pitchFamily="18" charset="0"/>
          </a:endParaRPr>
        </a:p>
      </dsp:txBody>
      <dsp:txXfrm>
        <a:off x="3045984" y="1150791"/>
        <a:ext cx="8712007" cy="2953034"/>
      </dsp:txXfrm>
    </dsp:sp>
    <dsp:sp modelId="{444838D0-D23B-4769-BCD2-67C5A97C8C3C}">
      <dsp:nvSpPr>
        <dsp:cNvPr id="0" name=""/>
        <dsp:cNvSpPr/>
      </dsp:nvSpPr>
      <dsp:spPr>
        <a:xfrm>
          <a:off x="1242523" y="3524423"/>
          <a:ext cx="1416673" cy="141706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B127C3-6202-4BEE-A72B-C075C1B4809E}">
      <dsp:nvSpPr>
        <dsp:cNvPr id="0" name=""/>
        <dsp:cNvSpPr/>
      </dsp:nvSpPr>
      <dsp:spPr>
        <a:xfrm>
          <a:off x="2860986" y="3795877"/>
          <a:ext cx="8661775" cy="91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Trân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trọng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có</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kế</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hoạch</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sử</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dụng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thời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gian</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hợp</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lý</a:t>
          </a:r>
          <a:r>
            <a:rPr lang="en-US" sz="2400" kern="1200" dirty="0">
              <a:solidFill>
                <a:srgbClr val="0070C0"/>
              </a:solidFill>
              <a:latin typeface="Times New Roman" panose="02020603050405020304" pitchFamily="18" charset="0"/>
              <a:cs typeface="Times New Roman" panose="02020603050405020304" pitchFamily="18" charset="0"/>
            </a:rPr>
            <a:t>…</a:t>
          </a:r>
          <a:r>
            <a:rPr lang="en-US" sz="2400" kern="1200" dirty="0" err="1">
              <a:solidFill>
                <a:srgbClr val="0070C0"/>
              </a:solidFill>
              <a:latin typeface="Times New Roman" panose="02020603050405020304" pitchFamily="18" charset="0"/>
              <a:cs typeface="Times New Roman" panose="02020603050405020304" pitchFamily="18" charset="0"/>
            </a:rPr>
            <a:t>đừng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để</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nuối</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tiếc</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trong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tương</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lai</a:t>
          </a:r>
          <a:r>
            <a:rPr lang="en-US" sz="2400" kern="1200" dirty="0">
              <a:solidFill>
                <a:srgbClr val="0070C0"/>
              </a:solidFill>
              <a:latin typeface="Times New Roman" panose="02020603050405020304" pitchFamily="18" charset="0"/>
              <a:cs typeface="Times New Roman" panose="02020603050405020304" pitchFamily="18" charset="0"/>
            </a:rPr>
            <a:t>. </a:t>
          </a:r>
        </a:p>
      </dsp:txBody>
      <dsp:txXfrm>
        <a:off x="2860986" y="3795877"/>
        <a:ext cx="8661775" cy="919742"/>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9DEB-4904-42A7-9E90-77AE9B27BF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DA5A17-7FAE-4330-A70A-F404FDD85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3DA585-2A99-420A-8B74-94B1C429FD9A}"/>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FA069772-3DAF-4497-A3BE-ED11D8C75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B3393-EE4B-419B-892E-8650B4EC8617}"/>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388312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1E88-E476-4252-BBE9-F0A0E67E8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6B7DE-3476-4817-B234-B9C68354A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0D212-18A8-499B-AC86-DE6C0E5965D7}"/>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93A2561B-F325-4F16-9A86-207423D67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DB23C-7E73-4CA3-A287-7D168C80E565}"/>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194926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84671-C362-459B-B1EB-FDBC5434B1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2F32B-9817-4544-B525-B9EAC81270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F7A80-3966-4A08-984C-ADD6744740DE}"/>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58051158-307D-4A74-AB69-3CA4E3EE9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25A07-3F24-4567-BA33-67EE9DA8B598}"/>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2808839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D2BD-B142-46C7-838E-3600E0D45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A2C4B-0426-4B55-8ADD-C65C6964D6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DBED0-E95B-47A2-AD05-284C00885D78}"/>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4A95F46C-3EFC-4CDF-9B51-A4F591C56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7978D-A3B4-40D1-ABE3-27338544F912}"/>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21707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A2069-3ECC-468C-BACB-AC0131041A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A06FFE-39B3-40CA-A990-A2C0501434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B3976-F6C6-4A57-8BC7-974BDB7AC84F}"/>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E3961DEC-7738-433D-AC11-DA8EC4E43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3DB36-2E89-433D-8B9B-444880E2BA92}"/>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15943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B5B-6C42-42A0-8DED-0D8B50520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475851-6771-4B12-BE78-D58B1E6943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ACBA3C-9685-42D2-86C3-E94F2D2F3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3FDB3D-03BE-4907-AC1D-CF198F9087E2}"/>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6" name="Footer Placeholder 5">
            <a:extLst>
              <a:ext uri="{FF2B5EF4-FFF2-40B4-BE49-F238E27FC236}">
                <a16:creationId xmlns:a16="http://schemas.microsoft.com/office/drawing/2014/main" id="{1924B50E-1996-4F1C-AE04-5B779A087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85E73-87F2-46DE-B1B5-8D6B5B34D9B9}"/>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200182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B152-38F1-46BD-BB04-EC0B858C36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C5F305-2CE2-45FF-88CB-E3204276CF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2E6D6F-8A33-488C-BCC5-29E186E68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303360-79CA-4846-BD00-4A8B63804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55F699-4F0D-45A9-B04E-7848496D7B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64CD3-38A4-47A0-9AC0-A0EFC1AB9F12}"/>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8" name="Footer Placeholder 7">
            <a:extLst>
              <a:ext uri="{FF2B5EF4-FFF2-40B4-BE49-F238E27FC236}">
                <a16:creationId xmlns:a16="http://schemas.microsoft.com/office/drawing/2014/main" id="{5AB0AF94-D08E-49F9-8D61-80A0478E65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ACF56-B400-4C20-B3D4-D51CEEFB6EEA}"/>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9800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A85-D5F7-4AED-B199-AF150406F3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156F2B-BF04-4F53-9700-99E6CB3F10F5}"/>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4" name="Footer Placeholder 3">
            <a:extLst>
              <a:ext uri="{FF2B5EF4-FFF2-40B4-BE49-F238E27FC236}">
                <a16:creationId xmlns:a16="http://schemas.microsoft.com/office/drawing/2014/main" id="{1DD9FBC7-1835-4AB9-94C4-E767E65B19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F4BDC-5246-42D7-8C48-0A970A6E3CED}"/>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2404876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925018-3E0D-4594-870E-0FD63629304E}"/>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3" name="Footer Placeholder 2">
            <a:extLst>
              <a:ext uri="{FF2B5EF4-FFF2-40B4-BE49-F238E27FC236}">
                <a16:creationId xmlns:a16="http://schemas.microsoft.com/office/drawing/2014/main" id="{783152E8-8AD4-45C5-9FCC-65A9439E7D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F290C-17D8-4C40-9D81-0F7F9A3E72F6}"/>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215883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F775-AF74-4EA2-8A11-7823588A9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6AE86-F48F-4FDC-B39F-CC013C472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0EA28-6588-4795-99FD-3F2E83396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67BA7-333E-4670-8C07-2116BBE93BA6}"/>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6" name="Footer Placeholder 5">
            <a:extLst>
              <a:ext uri="{FF2B5EF4-FFF2-40B4-BE49-F238E27FC236}">
                <a16:creationId xmlns:a16="http://schemas.microsoft.com/office/drawing/2014/main" id="{C2ECCB06-65EF-4D48-878A-C6CFD2C84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C795F-D6F8-4176-8BAB-D5B553360A65}"/>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324595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AA4B-29A0-4CE8-93F6-34EBC6A4B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B2E24-BE2B-4B16-B239-55A3E588A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EAD02C-60C1-4676-B04B-24E0BA7B8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2100E-B1BA-403A-818A-5BDBDC497133}"/>
              </a:ext>
            </a:extLst>
          </p:cNvPr>
          <p:cNvSpPr>
            <a:spLocks noGrp="1"/>
          </p:cNvSpPr>
          <p:nvPr>
            <p:ph type="dt" sz="half" idx="10"/>
          </p:nvPr>
        </p:nvSpPr>
        <p:spPr/>
        <p:txBody>
          <a:bodyPr/>
          <a:lstStyle/>
          <a:p>
            <a:fld id="{80067E25-EE3C-451B-B9A9-4EE174AF420C}" type="datetimeFigureOut">
              <a:rPr lang="en-US" smtClean="0"/>
              <a:t>11/2/2021</a:t>
            </a:fld>
            <a:endParaRPr lang="en-US"/>
          </a:p>
        </p:txBody>
      </p:sp>
      <p:sp>
        <p:nvSpPr>
          <p:cNvPr id="6" name="Footer Placeholder 5">
            <a:extLst>
              <a:ext uri="{FF2B5EF4-FFF2-40B4-BE49-F238E27FC236}">
                <a16:creationId xmlns:a16="http://schemas.microsoft.com/office/drawing/2014/main" id="{A810D4DD-947B-4C72-98A9-2EF4BB0E9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BC47F-CEAA-4C13-9CDB-EE0E93F5FE4E}"/>
              </a:ext>
            </a:extLst>
          </p:cNvPr>
          <p:cNvSpPr>
            <a:spLocks noGrp="1"/>
          </p:cNvSpPr>
          <p:nvPr>
            <p:ph type="sldNum" sz="quarter" idx="12"/>
          </p:nvPr>
        </p:nvSpPr>
        <p:spPr/>
        <p:txBody>
          <a:bodyPr/>
          <a:lstStyle/>
          <a:p>
            <a:fld id="{AD66CD9F-8D13-448B-B039-2C2C88522462}" type="slidenum">
              <a:rPr lang="en-US" smtClean="0"/>
              <a:t>‹#›</a:t>
            </a:fld>
            <a:endParaRPr lang="en-US"/>
          </a:p>
        </p:txBody>
      </p:sp>
    </p:spTree>
    <p:extLst>
      <p:ext uri="{BB962C8B-B14F-4D97-AF65-F5344CB8AC3E}">
        <p14:creationId xmlns:p14="http://schemas.microsoft.com/office/powerpoint/2010/main" val="317508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EE606-A499-488F-B656-2CBD7C8B3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65FD92-E0FE-4D86-8D70-7340B73B89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864F7-1D9B-4D53-A087-007B3E11D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67E25-EE3C-451B-B9A9-4EE174AF420C}" type="datetimeFigureOut">
              <a:rPr lang="en-US" smtClean="0"/>
              <a:t>11/2/2021</a:t>
            </a:fld>
            <a:endParaRPr lang="en-US"/>
          </a:p>
        </p:txBody>
      </p:sp>
      <p:sp>
        <p:nvSpPr>
          <p:cNvPr id="5" name="Footer Placeholder 4">
            <a:extLst>
              <a:ext uri="{FF2B5EF4-FFF2-40B4-BE49-F238E27FC236}">
                <a16:creationId xmlns:a16="http://schemas.microsoft.com/office/drawing/2014/main" id="{A0D3A021-CA5C-481F-94A9-2474A7085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D4A7D-648C-4028-B4BB-E464D713D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CD9F-8D13-448B-B039-2C2C88522462}" type="slidenum">
              <a:rPr lang="en-US" smtClean="0"/>
              <a:t>‹#›</a:t>
            </a:fld>
            <a:endParaRPr lang="en-US"/>
          </a:p>
        </p:txBody>
      </p:sp>
    </p:spTree>
    <p:extLst>
      <p:ext uri="{BB962C8B-B14F-4D97-AF65-F5344CB8AC3E}">
        <p14:creationId xmlns:p14="http://schemas.microsoft.com/office/powerpoint/2010/main" val="1773965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E162-9EFD-4BB1-8B56-11982663E35F}"/>
              </a:ext>
            </a:extLst>
          </p:cNvPr>
          <p:cNvSpPr>
            <a:spLocks noGrp="1"/>
          </p:cNvSpPr>
          <p:nvPr>
            <p:ph type="ctrTitle"/>
          </p:nvPr>
        </p:nvSpPr>
        <p:spPr>
          <a:xfrm>
            <a:off x="1524000" y="1245704"/>
            <a:ext cx="9144000" cy="1283598"/>
          </a:xfrm>
          <a:ln>
            <a:solidFill>
              <a:schemeClr val="accent1"/>
            </a:solidFill>
          </a:ln>
        </p:spPr>
        <p:txBody>
          <a:bodyPr/>
          <a:lstStyle/>
          <a:p>
            <a:r>
              <a:rPr lang="en-US" dirty="0">
                <a:solidFill>
                  <a:srgbClr val="FF0000"/>
                </a:solidFill>
              </a:rPr>
              <a:t>BÀI TẬP ÔN TẬP HKI</a:t>
            </a:r>
          </a:p>
        </p:txBody>
      </p:sp>
      <p:pic>
        <p:nvPicPr>
          <p:cNvPr id="4" name="Picture 3">
            <a:extLst>
              <a:ext uri="{FF2B5EF4-FFF2-40B4-BE49-F238E27FC236}">
                <a16:creationId xmlns:a16="http://schemas.microsoft.com/office/drawing/2014/main" id="{0452C952-11E5-48C0-BBE8-3BCAAF6E6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050" y="2875721"/>
            <a:ext cx="5295900" cy="3359426"/>
          </a:xfrm>
          <a:prstGeom prst="rect">
            <a:avLst/>
          </a:prstGeom>
          <a:ln>
            <a:noFill/>
          </a:ln>
          <a:effectLst>
            <a:softEdge rad="112500"/>
          </a:effectLst>
        </p:spPr>
      </p:pic>
    </p:spTree>
    <p:extLst>
      <p:ext uri="{BB962C8B-B14F-4D97-AF65-F5344CB8AC3E}">
        <p14:creationId xmlns:p14="http://schemas.microsoft.com/office/powerpoint/2010/main" val="531940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BDE4F-B9EB-483C-92C5-FE0A9C45EFF0}"/>
              </a:ext>
            </a:extLst>
          </p:cNvPr>
          <p:cNvSpPr>
            <a:spLocks noGrp="1"/>
          </p:cNvSpPr>
          <p:nvPr>
            <p:ph idx="1"/>
          </p:nvPr>
        </p:nvSpPr>
        <p:spPr>
          <a:xfrm>
            <a:off x="239151" y="211016"/>
            <a:ext cx="11648049" cy="6443002"/>
          </a:xfrm>
          <a:ln w="28575">
            <a:solidFill>
              <a:srgbClr val="FF0000"/>
            </a:solidFill>
          </a:ln>
        </p:spPr>
        <p:txBody>
          <a:bodyPr>
            <a:normAutofit fontScale="25000" lnSpcReduction="20000"/>
          </a:bodyPr>
          <a:lstStyle/>
          <a:p>
            <a:pPr marL="0" indent="0">
              <a:lnSpc>
                <a:spcPct val="170000"/>
              </a:lnSpc>
              <a:buNone/>
            </a:pPr>
            <a:r>
              <a:rPr lang="vi-VN" sz="8000" b="1" i="1" dirty="0">
                <a:solidFill>
                  <a:srgbClr val="0070C0"/>
                </a:solidFill>
                <a:highlight>
                  <a:srgbClr val="FFFF00"/>
                </a:highlight>
                <a:latin typeface="+mj-lt"/>
              </a:rPr>
              <a:t>* Vai trò của lắng nghe: </a:t>
            </a:r>
            <a:endParaRPr lang="vi-VN" sz="8000" dirty="0">
              <a:solidFill>
                <a:srgbClr val="0070C0"/>
              </a:solidFill>
              <a:highlight>
                <a:srgbClr val="FFFF00"/>
              </a:highlight>
              <a:latin typeface="+mj-lt"/>
            </a:endParaRPr>
          </a:p>
          <a:p>
            <a:pPr marL="0" indent="0" algn="just">
              <a:lnSpc>
                <a:spcPct val="170000"/>
              </a:lnSpc>
              <a:buNone/>
            </a:pPr>
            <a:r>
              <a:rPr lang="vi-VN" sz="8000" dirty="0">
                <a:solidFill>
                  <a:srgbClr val="0070C0"/>
                </a:solidFill>
                <a:latin typeface="+mj-lt"/>
                <a:cs typeface="Times New Roman" panose="02020603050405020304" pitchFamily="18" charset="0"/>
              </a:rPr>
              <a:t>- Trong công việc:</a:t>
            </a:r>
          </a:p>
          <a:p>
            <a:pPr marL="0" indent="0" algn="just">
              <a:lnSpc>
                <a:spcPct val="170000"/>
              </a:lnSpc>
              <a:buNone/>
            </a:pPr>
            <a:r>
              <a:rPr lang="vi-VN" sz="8000" dirty="0">
                <a:solidFill>
                  <a:srgbClr val="0070C0"/>
                </a:solidFill>
                <a:latin typeface="+mj-lt"/>
                <a:cs typeface="Times New Roman" panose="02020603050405020304" pitchFamily="18" charset="0"/>
              </a:rPr>
              <a:t>+ Lắng nghe giúp ta học hỏi kinh nghiệm, thấu hiểu tâm tư tình cảm, tính cách, sở thích, thói quen của đồng nghiệp, khách hàng, đối tác và những người xung quanh.</a:t>
            </a:r>
          </a:p>
          <a:p>
            <a:pPr marL="0" indent="0" algn="just">
              <a:lnSpc>
                <a:spcPct val="170000"/>
              </a:lnSpc>
              <a:buNone/>
            </a:pPr>
            <a:r>
              <a:rPr lang="vi-VN" sz="8000" dirty="0">
                <a:solidFill>
                  <a:srgbClr val="0070C0"/>
                </a:solidFill>
                <a:latin typeface="+mj-lt"/>
                <a:cs typeface="Times New Roman" panose="02020603050405020304" pitchFamily="18" charset="0"/>
              </a:rPr>
              <a:t>+ Đối với các nhà lãnh đạo, kỹ năng lắng nghe sẽ giúp họ thấu hiểu nhân viên của mình, tạo được sự gắn kết và tăng hiệu quả làm việc.</a:t>
            </a:r>
          </a:p>
          <a:p>
            <a:pPr marL="0" indent="0" algn="just">
              <a:lnSpc>
                <a:spcPct val="170000"/>
              </a:lnSpc>
              <a:buNone/>
            </a:pPr>
            <a:r>
              <a:rPr lang="vi-VN" sz="8000" dirty="0">
                <a:solidFill>
                  <a:srgbClr val="0070C0"/>
                </a:solidFill>
                <a:latin typeface="+mj-lt"/>
                <a:cs typeface="Times New Roman" panose="02020603050405020304" pitchFamily="18" charset="0"/>
              </a:rPr>
              <a:t>- Trong cuộc sống:</a:t>
            </a:r>
          </a:p>
          <a:p>
            <a:pPr marL="0" indent="0" algn="just">
              <a:lnSpc>
                <a:spcPct val="170000"/>
              </a:lnSpc>
              <a:buNone/>
            </a:pPr>
            <a:r>
              <a:rPr lang="vi-VN" sz="8000" dirty="0">
                <a:solidFill>
                  <a:srgbClr val="0070C0"/>
                </a:solidFill>
                <a:latin typeface="+mj-lt"/>
                <a:cs typeface="Times New Roman" panose="02020603050405020304" pitchFamily="18" charset="0"/>
              </a:rPr>
              <a:t>+ Lắng nghe giúp nâng cao kỹ năng giao tiếp của bạn đối với những người xung quanh, xây dựng và phát triển quan hệ</a:t>
            </a:r>
          </a:p>
          <a:p>
            <a:pPr marL="0" indent="0" algn="just">
              <a:lnSpc>
                <a:spcPct val="170000"/>
              </a:lnSpc>
              <a:buNone/>
            </a:pPr>
            <a:r>
              <a:rPr lang="vi-VN" sz="8000" dirty="0">
                <a:solidFill>
                  <a:srgbClr val="0070C0"/>
                </a:solidFill>
                <a:latin typeface="+mj-lt"/>
                <a:cs typeface="Times New Roman" panose="02020603050405020304" pitchFamily="18" charset="0"/>
              </a:rPr>
              <a:t>+ Lắng nghe giúp con người hiểu nhau để thân thiết, gắn bó và tin tưởng hơn.</a:t>
            </a:r>
          </a:p>
          <a:p>
            <a:pPr marL="0" indent="0" algn="just">
              <a:lnSpc>
                <a:spcPct val="170000"/>
              </a:lnSpc>
              <a:buNone/>
            </a:pPr>
            <a:r>
              <a:rPr lang="vi-VN" sz="8000" b="1" i="1" dirty="0">
                <a:solidFill>
                  <a:srgbClr val="0070C0"/>
                </a:solidFill>
                <a:highlight>
                  <a:srgbClr val="FFFF00"/>
                </a:highlight>
                <a:latin typeface="+mj-lt"/>
                <a:cs typeface="Times New Roman" panose="02020603050405020304" pitchFamily="18" charset="0"/>
              </a:rPr>
              <a:t>* Mục đích của lắng nghe</a:t>
            </a:r>
            <a:r>
              <a:rPr lang="vi-VN" sz="8000" b="1" i="1" dirty="0">
                <a:solidFill>
                  <a:srgbClr val="0070C0"/>
                </a:solidFill>
                <a:latin typeface="+mj-lt"/>
                <a:cs typeface="Times New Roman" panose="02020603050405020304" pitchFamily="18" charset="0"/>
              </a:rPr>
              <a:t>:</a:t>
            </a:r>
            <a:r>
              <a:rPr lang="vi-VN" sz="8000" dirty="0">
                <a:solidFill>
                  <a:srgbClr val="0070C0"/>
                </a:solidFill>
                <a:latin typeface="+mj-lt"/>
                <a:cs typeface="Times New Roman" panose="02020603050405020304" pitchFamily="18" charset="0"/>
              </a:rPr>
              <a:t> nắm bắt được nội dung vấn đề, thu thập được nhiều thông tin, đánh giá nội dung thông tin và tương tác qua lại trong quá trình diễn đạt.</a:t>
            </a:r>
          </a:p>
          <a:p>
            <a:pPr marL="0" indent="0" algn="just">
              <a:buNone/>
            </a:pPr>
            <a:br>
              <a:rPr lang="vi-VN" sz="3600" dirty="0">
                <a:latin typeface="Times New Roman" panose="02020603050405020304" pitchFamily="18" charset="0"/>
                <a:cs typeface="Times New Roman" panose="02020603050405020304" pitchFamily="18" charset="0"/>
              </a:rPr>
            </a:br>
            <a:br>
              <a:rPr lang="vi-VN" dirty="0"/>
            </a:br>
            <a:br>
              <a:rPr lang="vi-VN" dirty="0"/>
            </a:br>
            <a:br>
              <a:rPr lang="vi-VN" dirty="0"/>
            </a:br>
            <a:endParaRPr lang="en-US" dirty="0"/>
          </a:p>
        </p:txBody>
      </p:sp>
    </p:spTree>
    <p:extLst>
      <p:ext uri="{BB962C8B-B14F-4D97-AF65-F5344CB8AC3E}">
        <p14:creationId xmlns:p14="http://schemas.microsoft.com/office/powerpoint/2010/main" val="1889336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down)">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70E72-050B-49BE-B178-C0BB07279F6F}"/>
              </a:ext>
            </a:extLst>
          </p:cNvPr>
          <p:cNvSpPr>
            <a:spLocks noGrp="1"/>
          </p:cNvSpPr>
          <p:nvPr>
            <p:ph idx="1"/>
          </p:nvPr>
        </p:nvSpPr>
        <p:spPr>
          <a:xfrm>
            <a:off x="475957" y="534572"/>
            <a:ext cx="11240086" cy="5044593"/>
          </a:xfrm>
          <a:ln w="28575">
            <a:solidFill>
              <a:srgbClr val="FF0000"/>
            </a:solidFill>
          </a:ln>
        </p:spPr>
        <p:txBody>
          <a:bodyPr>
            <a:normAutofit/>
          </a:bodyPr>
          <a:lstStyle/>
          <a:p>
            <a:pPr marL="0" indent="0" algn="just">
              <a:buNone/>
            </a:pPr>
            <a:r>
              <a:rPr lang="vi-VN" dirty="0">
                <a:solidFill>
                  <a:srgbClr val="0070C0"/>
                </a:solidFill>
                <a:highlight>
                  <a:srgbClr val="FFFF00"/>
                </a:highlight>
                <a:latin typeface="Times New Roman" panose="02020603050405020304" pitchFamily="18" charset="0"/>
                <a:cs typeface="Times New Roman" panose="02020603050405020304" pitchFamily="18" charset="0"/>
              </a:rPr>
              <a:t>Ý nghĩa của sự lắng nghe</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Nhờ lắng nghe, con người có thể khiến cuộc sống tốt đẹp hơn.</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Lắng nghe nghĩa là yêu thương chia sẻ</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Lắng nghe tạo ra sự liên kết về xúc cảm, từ đó tạo được thiện cảm với đối phương.</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Lắng nghe giúp chia sẻ cảm thông với người khác, đồng thời có thể hiểu đối phương hơn.</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Thể hiện sự tôn trọng người khác, tôn trọng câu chuyện của họ</a:t>
            </a:r>
          </a:p>
          <a:p>
            <a:pPr marL="0" indent="0" algn="just">
              <a:buNone/>
            </a:pPr>
            <a:r>
              <a:rPr lang="vi-VN" sz="3200" dirty="0">
                <a:solidFill>
                  <a:srgbClr val="0070C0"/>
                </a:solidFill>
                <a:latin typeface="Times New Roman" panose="02020603050405020304" pitchFamily="18" charset="0"/>
                <a:cs typeface="Times New Roman" panose="02020603050405020304" pitchFamily="18" charset="0"/>
              </a:rPr>
              <a:t>- Lắng nghe giúp ta giải quyết xung đột hiệu quả hơn.</a:t>
            </a:r>
          </a:p>
        </p:txBody>
      </p:sp>
    </p:spTree>
    <p:extLst>
      <p:ext uri="{BB962C8B-B14F-4D97-AF65-F5344CB8AC3E}">
        <p14:creationId xmlns:p14="http://schemas.microsoft.com/office/powerpoint/2010/main" val="396245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BDE4F-B9EB-483C-92C5-FE0A9C45EFF0}"/>
              </a:ext>
            </a:extLst>
          </p:cNvPr>
          <p:cNvSpPr>
            <a:spLocks noGrp="1"/>
          </p:cNvSpPr>
          <p:nvPr>
            <p:ph idx="1"/>
          </p:nvPr>
        </p:nvSpPr>
        <p:spPr>
          <a:xfrm>
            <a:off x="239151" y="211016"/>
            <a:ext cx="11648049" cy="6646984"/>
          </a:xfrm>
          <a:ln w="28575">
            <a:solidFill>
              <a:srgbClr val="FF0000"/>
            </a:solidFill>
          </a:ln>
        </p:spPr>
        <p:txBody>
          <a:bodyPr>
            <a:normAutofit fontScale="25000" lnSpcReduction="20000"/>
          </a:bodyPr>
          <a:lstStyle/>
          <a:p>
            <a:pPr marL="0" indent="0">
              <a:lnSpc>
                <a:spcPct val="170000"/>
              </a:lnSpc>
              <a:buNone/>
            </a:pPr>
            <a:r>
              <a:rPr lang="vi-VN" sz="9600" dirty="0">
                <a:solidFill>
                  <a:srgbClr val="0070C0"/>
                </a:solidFill>
                <a:latin typeface="Times New Roman" panose="02020603050405020304" pitchFamily="18" charset="0"/>
                <a:cs typeface="Times New Roman" panose="02020603050405020304" pitchFamily="18" charset="0"/>
              </a:rPr>
              <a:t>- </a:t>
            </a:r>
            <a:r>
              <a:rPr lang="vi-VN" sz="9600" dirty="0">
                <a:solidFill>
                  <a:srgbClr val="0070C0"/>
                </a:solidFill>
                <a:highlight>
                  <a:srgbClr val="FFFF00"/>
                </a:highlight>
                <a:latin typeface="Times New Roman" panose="02020603050405020304" pitchFamily="18" charset="0"/>
                <a:cs typeface="Times New Roman" panose="02020603050405020304" pitchFamily="18" charset="0"/>
              </a:rPr>
              <a:t>Phản đề</a:t>
            </a:r>
            <a:r>
              <a:rPr lang="vi-VN" sz="9600" dirty="0">
                <a:solidFill>
                  <a:srgbClr val="0070C0"/>
                </a:solidFill>
                <a:latin typeface="Times New Roman" panose="02020603050405020304" pitchFamily="18" charset="0"/>
                <a:cs typeface="Times New Roman" panose="02020603050405020304" pitchFamily="18" charset="0"/>
              </a:rPr>
              <a:t>: Trong cuộc sống, vẫn còn nhiều người mắc căn bệnh không chịu lắng nghe, vô cảm, thờ ơ trước tiếng kêu cứu của cuộc sống... những người này đáng bị xã hội thẳng thắn phê phán, chỉ trích. Vẫn còn những kẻ bảo thủ, độc đoán, không chấp nhận sự sáng tạo và những ý kiến mới mẻ, do vậy dần tụt hậu.</a:t>
            </a:r>
          </a:p>
          <a:p>
            <a:pPr marL="0" indent="0">
              <a:lnSpc>
                <a:spcPct val="170000"/>
              </a:lnSpc>
              <a:buNone/>
            </a:pPr>
            <a:r>
              <a:rPr lang="vi-VN" sz="9600" dirty="0">
                <a:solidFill>
                  <a:srgbClr val="0070C0"/>
                </a:solidFill>
                <a:highlight>
                  <a:srgbClr val="FFFF00"/>
                </a:highlight>
                <a:latin typeface="Times New Roman" panose="02020603050405020304" pitchFamily="18" charset="0"/>
                <a:cs typeface="Times New Roman" panose="02020603050405020304" pitchFamily="18" charset="0"/>
              </a:rPr>
              <a:t>- Bài học nhận thức: </a:t>
            </a:r>
            <a:r>
              <a:rPr lang="vi-VN" sz="9600" dirty="0">
                <a:solidFill>
                  <a:srgbClr val="0070C0"/>
                </a:solidFill>
                <a:latin typeface="Times New Roman" panose="02020603050405020304" pitchFamily="18" charset="0"/>
                <a:cs typeface="Times New Roman" panose="02020603050405020304" pitchFamily="18" charset="0"/>
              </a:rPr>
              <a:t>Trong cuộc sống, sự lắng nghe có vai trò rất quan trọng. Luôn biết lắng nghe và thấu hiểu đó là điều quan trọng trong cách hoàn thiện nhân cách cá nhân, xã hội, tạo nên những giá trị to lớn trong cuộc sống, văn hóa.</a:t>
            </a:r>
          </a:p>
          <a:p>
            <a:pPr marL="0" indent="0">
              <a:lnSpc>
                <a:spcPct val="170000"/>
              </a:lnSpc>
              <a:buNone/>
            </a:pPr>
            <a:r>
              <a:rPr lang="vi-VN" sz="9600" dirty="0">
                <a:solidFill>
                  <a:srgbClr val="0070C0"/>
                </a:solidFill>
                <a:highlight>
                  <a:srgbClr val="FFFF00"/>
                </a:highlight>
                <a:latin typeface="Times New Roman" panose="02020603050405020304" pitchFamily="18" charset="0"/>
                <a:cs typeface="Times New Roman" panose="02020603050405020304" pitchFamily="18" charset="0"/>
              </a:rPr>
              <a:t>- Bài học hành động:</a:t>
            </a:r>
          </a:p>
          <a:p>
            <a:pPr marL="0" indent="0">
              <a:lnSpc>
                <a:spcPct val="170000"/>
              </a:lnSpc>
              <a:buNone/>
            </a:pPr>
            <a:r>
              <a:rPr lang="vi-VN" sz="9600" dirty="0">
                <a:solidFill>
                  <a:srgbClr val="0070C0"/>
                </a:solidFill>
                <a:latin typeface="Times New Roman" panose="02020603050405020304" pitchFamily="18" charset="0"/>
                <a:cs typeface="Times New Roman" panose="02020603050405020304" pitchFamily="18" charset="0"/>
              </a:rPr>
              <a:t>+ Rèn luyện kỹ năng lắng nghe</a:t>
            </a:r>
          </a:p>
          <a:p>
            <a:pPr marL="0" indent="0">
              <a:lnSpc>
                <a:spcPct val="170000"/>
              </a:lnSpc>
              <a:buNone/>
            </a:pPr>
            <a:r>
              <a:rPr lang="vi-VN" sz="9600" dirty="0">
                <a:solidFill>
                  <a:srgbClr val="0070C0"/>
                </a:solidFill>
                <a:latin typeface="Times New Roman" panose="02020603050405020304" pitchFamily="18" charset="0"/>
                <a:cs typeface="Times New Roman" panose="02020603050405020304" pitchFamily="18" charset="0"/>
              </a:rPr>
              <a:t>+ Luôn biết lắng nghe và học hỏi từ mọi người xung quanh để nâng cao vốn tri thức cho bản thân.</a:t>
            </a:r>
          </a:p>
          <a:p>
            <a:pPr marL="0" indent="0">
              <a:lnSpc>
                <a:spcPct val="170000"/>
              </a:lnSpc>
              <a:buNone/>
            </a:pPr>
            <a:br>
              <a:rPr lang="vi-VN" sz="9600" dirty="0">
                <a:latin typeface="Times New Roman" panose="02020603050405020304" pitchFamily="18" charset="0"/>
                <a:cs typeface="Times New Roman" panose="02020603050405020304" pitchFamily="18" charset="0"/>
              </a:rPr>
            </a:br>
            <a:br>
              <a:rPr lang="vi-VN" sz="3600" dirty="0"/>
            </a:br>
            <a:br>
              <a:rPr lang="vi-VN" sz="3600" dirty="0">
                <a:latin typeface="Times New Roman" panose="02020603050405020304" pitchFamily="18" charset="0"/>
                <a:cs typeface="Times New Roman" panose="02020603050405020304" pitchFamily="18" charset="0"/>
              </a:rPr>
            </a:br>
            <a:br>
              <a:rPr lang="vi-VN" dirty="0"/>
            </a:br>
            <a:br>
              <a:rPr lang="vi-VN" dirty="0"/>
            </a:br>
            <a:br>
              <a:rPr lang="vi-VN" dirty="0"/>
            </a:br>
            <a:endParaRPr lang="en-US" dirty="0"/>
          </a:p>
        </p:txBody>
      </p:sp>
    </p:spTree>
    <p:extLst>
      <p:ext uri="{BB962C8B-B14F-4D97-AF65-F5344CB8AC3E}">
        <p14:creationId xmlns:p14="http://schemas.microsoft.com/office/powerpoint/2010/main" val="1353068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776FE-1B05-4BE9-A5B6-8883FE412EBD}"/>
              </a:ext>
            </a:extLst>
          </p:cNvPr>
          <p:cNvSpPr>
            <a:spLocks noGrp="1"/>
          </p:cNvSpPr>
          <p:nvPr>
            <p:ph idx="1"/>
          </p:nvPr>
        </p:nvSpPr>
        <p:spPr>
          <a:xfrm>
            <a:off x="365760" y="320382"/>
            <a:ext cx="11549575" cy="1415653"/>
          </a:xfrm>
          <a:solidFill>
            <a:schemeClr val="accent5">
              <a:lumMod val="20000"/>
              <a:lumOff val="80000"/>
            </a:schemeClr>
          </a:solidFill>
          <a:ln w="28575">
            <a:solidFill>
              <a:schemeClr val="bg1"/>
            </a:solidFill>
          </a:ln>
        </p:spPr>
        <p:txBody>
          <a:bodyPr/>
          <a:lstStyle/>
          <a:p>
            <a:pPr marL="0" indent="0" algn="just">
              <a:lnSpc>
                <a:spcPct val="150000"/>
              </a:lnSpc>
              <a:buNone/>
            </a:pPr>
            <a:r>
              <a:rPr lang="en-US" b="1" dirty="0" err="1">
                <a:solidFill>
                  <a:srgbClr val="FF0000"/>
                </a:solidFill>
                <a:effectLst/>
                <a:latin typeface="Times New Roman" panose="02020603050405020304" pitchFamily="18" charset="0"/>
                <a:ea typeface="Times New Roman" panose="02020603050405020304" pitchFamily="18" charset="0"/>
              </a:rPr>
              <a:t>Câu</a:t>
            </a:r>
            <a:r>
              <a:rPr lang="en-US" b="1" dirty="0">
                <a:solidFill>
                  <a:srgbClr val="FF0000"/>
                </a:solidFill>
                <a:effectLst/>
                <a:latin typeface="Times New Roman" panose="02020603050405020304" pitchFamily="18" charset="0"/>
                <a:ea typeface="Times New Roman" panose="02020603050405020304" pitchFamily="18" charset="0"/>
              </a:rPr>
              <a:t> 2 (5 </a:t>
            </a:r>
            <a:r>
              <a:rPr lang="en-US" b="1" dirty="0" err="1">
                <a:solidFill>
                  <a:srgbClr val="FF0000"/>
                </a:solidFill>
                <a:effectLst/>
                <a:latin typeface="Times New Roman" panose="02020603050405020304" pitchFamily="18" charset="0"/>
                <a:ea typeface="Times New Roman" panose="02020603050405020304" pitchFamily="18" charset="0"/>
              </a:rPr>
              <a:t>điểm</a:t>
            </a:r>
            <a:r>
              <a:rPr lang="en-US" b="1" dirty="0">
                <a:solidFill>
                  <a:srgbClr val="FF0000"/>
                </a:solidFill>
                <a:effectLst/>
                <a:latin typeface="Times New Roman" panose="02020603050405020304" pitchFamily="18" charset="0"/>
                <a:ea typeface="Times New Roman" panose="02020603050405020304" pitchFamily="18" charset="0"/>
              </a:rPr>
              <a:t>): </a:t>
            </a:r>
            <a:r>
              <a:rPr lang="en-US" b="1" dirty="0">
                <a:solidFill>
                  <a:srgbClr val="FF0000"/>
                </a:solidFill>
              </a:rPr>
              <a:t>Anh/</a:t>
            </a:r>
            <a:r>
              <a:rPr lang="en-US" b="1" dirty="0" err="1">
                <a:solidFill>
                  <a:srgbClr val="FF0000"/>
                </a:solidFill>
              </a:rPr>
              <a:t>chị</a:t>
            </a:r>
            <a:r>
              <a:rPr lang="en-US" b="1" dirty="0">
                <a:solidFill>
                  <a:srgbClr val="FF0000"/>
                </a:solidFill>
              </a:rPr>
              <a:t> </a:t>
            </a:r>
            <a:r>
              <a:rPr lang="en-US" b="1" dirty="0" err="1">
                <a:solidFill>
                  <a:srgbClr val="FF0000"/>
                </a:solidFill>
              </a:rPr>
              <a:t>hãy</a:t>
            </a:r>
            <a:r>
              <a:rPr lang="en-US" b="1" dirty="0">
                <a:solidFill>
                  <a:srgbClr val="FF0000"/>
                </a:solidFill>
              </a:rPr>
              <a:t> </a:t>
            </a:r>
            <a:r>
              <a:rPr lang="en-US" b="1" dirty="0" err="1">
                <a:solidFill>
                  <a:srgbClr val="FF0000"/>
                </a:solidFill>
              </a:rPr>
              <a:t>cảm</a:t>
            </a:r>
            <a:r>
              <a:rPr lang="en-US" b="1" dirty="0">
                <a:solidFill>
                  <a:srgbClr val="FF0000"/>
                </a:solidFill>
              </a:rPr>
              <a:t> </a:t>
            </a:r>
            <a:r>
              <a:rPr lang="en-US" b="1" dirty="0" err="1">
                <a:solidFill>
                  <a:srgbClr val="FF0000"/>
                </a:solidFill>
              </a:rPr>
              <a:t>nhận</a:t>
            </a:r>
            <a:r>
              <a:rPr lang="en-US" b="1" dirty="0">
                <a:solidFill>
                  <a:srgbClr val="FF0000"/>
                </a:solidFill>
              </a:rPr>
              <a:t> </a:t>
            </a:r>
            <a:r>
              <a:rPr lang="en-US" b="1" dirty="0" err="1">
                <a:solidFill>
                  <a:srgbClr val="FF0000"/>
                </a:solidFill>
              </a:rPr>
              <a:t>về</a:t>
            </a:r>
            <a:r>
              <a:rPr lang="en-US" b="1" dirty="0">
                <a:solidFill>
                  <a:srgbClr val="FF0000"/>
                </a:solidFill>
              </a:rPr>
              <a:t> </a:t>
            </a:r>
            <a:r>
              <a:rPr lang="en-US" b="1" dirty="0" err="1">
                <a:solidFill>
                  <a:srgbClr val="FF0000"/>
                </a:solidFill>
              </a:rPr>
              <a:t>đoạn</a:t>
            </a:r>
            <a:r>
              <a:rPr lang="en-US" b="1" dirty="0">
                <a:solidFill>
                  <a:srgbClr val="FF0000"/>
                </a:solidFill>
              </a:rPr>
              <a:t> </a:t>
            </a:r>
            <a:r>
              <a:rPr lang="en-US" b="1" dirty="0" err="1">
                <a:solidFill>
                  <a:srgbClr val="FF0000"/>
                </a:solidFill>
              </a:rPr>
              <a:t>thơ</a:t>
            </a:r>
            <a:r>
              <a:rPr lang="en-US" b="1" dirty="0">
                <a:solidFill>
                  <a:srgbClr val="FF0000"/>
                </a:solidFill>
              </a:rPr>
              <a:t> </a:t>
            </a:r>
            <a:r>
              <a:rPr lang="en-US" b="1" dirty="0" err="1">
                <a:solidFill>
                  <a:srgbClr val="FF0000"/>
                </a:solidFill>
              </a:rPr>
              <a:t>sau</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đó</a:t>
            </a:r>
            <a:r>
              <a:rPr lang="en-US" b="1" dirty="0">
                <a:solidFill>
                  <a:srgbClr val="FF0000"/>
                </a:solidFill>
              </a:rPr>
              <a:t>, </a:t>
            </a:r>
            <a:r>
              <a:rPr lang="en-US" b="1" dirty="0" err="1">
                <a:solidFill>
                  <a:srgbClr val="FF0000"/>
                </a:solidFill>
              </a:rPr>
              <a:t>nhận</a:t>
            </a:r>
            <a:r>
              <a:rPr lang="en-US" b="1" dirty="0">
                <a:solidFill>
                  <a:srgbClr val="FF0000"/>
                </a:solidFill>
              </a:rPr>
              <a:t> </a:t>
            </a:r>
            <a:r>
              <a:rPr lang="en-US" b="1" dirty="0" err="1">
                <a:solidFill>
                  <a:srgbClr val="FF0000"/>
                </a:solidFill>
              </a:rPr>
              <a:t>xét</a:t>
            </a:r>
            <a:r>
              <a:rPr lang="en-US" b="1" dirty="0">
                <a:solidFill>
                  <a:srgbClr val="FF0000"/>
                </a:solidFill>
              </a:rPr>
              <a:t> </a:t>
            </a:r>
            <a:r>
              <a:rPr lang="en-US" b="1" dirty="0" err="1">
                <a:solidFill>
                  <a:srgbClr val="FF0000"/>
                </a:solidFill>
              </a:rPr>
              <a:t>về</a:t>
            </a:r>
            <a:r>
              <a:rPr lang="en-US" b="1" dirty="0">
                <a:solidFill>
                  <a:srgbClr val="FF0000"/>
                </a:solidFill>
              </a:rPr>
              <a:t> </a:t>
            </a:r>
            <a:r>
              <a:rPr lang="en-US" b="1" dirty="0" err="1">
                <a:solidFill>
                  <a:srgbClr val="FF0000"/>
                </a:solidFill>
              </a:rPr>
              <a:t>vẻ</a:t>
            </a:r>
            <a:r>
              <a:rPr lang="en-US" b="1" dirty="0">
                <a:solidFill>
                  <a:srgbClr val="FF0000"/>
                </a:solidFill>
              </a:rPr>
              <a:t> </a:t>
            </a:r>
            <a:r>
              <a:rPr lang="en-US" b="1" dirty="0" err="1">
                <a:solidFill>
                  <a:srgbClr val="FF0000"/>
                </a:solidFill>
              </a:rPr>
              <a:t>đẹp</a:t>
            </a:r>
            <a:r>
              <a:rPr lang="en-US" b="1" dirty="0">
                <a:solidFill>
                  <a:srgbClr val="FF0000"/>
                </a:solidFill>
              </a:rPr>
              <a:t> </a:t>
            </a:r>
            <a:r>
              <a:rPr lang="en-US" b="1" dirty="0" err="1">
                <a:solidFill>
                  <a:srgbClr val="FF0000"/>
                </a:solidFill>
              </a:rPr>
              <a:t>tình</a:t>
            </a:r>
            <a:r>
              <a:rPr lang="en-US" b="1" dirty="0">
                <a:solidFill>
                  <a:srgbClr val="FF0000"/>
                </a:solidFill>
              </a:rPr>
              <a:t> </a:t>
            </a:r>
            <a:r>
              <a:rPr lang="en-US" b="1" dirty="0" err="1">
                <a:solidFill>
                  <a:srgbClr val="FF0000"/>
                </a:solidFill>
              </a:rPr>
              <a:t>yêu</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nhân</a:t>
            </a:r>
            <a:r>
              <a:rPr lang="en-US" b="1" dirty="0">
                <a:solidFill>
                  <a:srgbClr val="FF0000"/>
                </a:solidFill>
              </a:rPr>
              <a:t> </a:t>
            </a:r>
            <a:r>
              <a:rPr lang="en-US" b="1" dirty="0" err="1">
                <a:solidFill>
                  <a:srgbClr val="FF0000"/>
                </a:solidFill>
              </a:rPr>
              <a:t>vật</a:t>
            </a:r>
            <a:r>
              <a:rPr lang="en-US" b="1" dirty="0">
                <a:solidFill>
                  <a:srgbClr val="FF0000"/>
                </a:solidFill>
              </a:rPr>
              <a:t> </a:t>
            </a:r>
            <a:r>
              <a:rPr lang="en-US" b="1" dirty="0" err="1">
                <a:solidFill>
                  <a:srgbClr val="FF0000"/>
                </a:solidFill>
              </a:rPr>
              <a:t>trữ</a:t>
            </a:r>
            <a:r>
              <a:rPr lang="en-US" b="1" dirty="0">
                <a:solidFill>
                  <a:srgbClr val="FF0000"/>
                </a:solidFill>
              </a:rPr>
              <a:t> </a:t>
            </a:r>
            <a:r>
              <a:rPr lang="en-US" b="1" dirty="0" err="1">
                <a:solidFill>
                  <a:srgbClr val="FF0000"/>
                </a:solidFill>
              </a:rPr>
              <a:t>tình</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đoạn</a:t>
            </a:r>
            <a:r>
              <a:rPr lang="en-US" b="1" dirty="0">
                <a:solidFill>
                  <a:srgbClr val="FF0000"/>
                </a:solidFill>
              </a:rPr>
              <a:t> </a:t>
            </a:r>
            <a:r>
              <a:rPr lang="en-US" b="1" dirty="0" err="1">
                <a:solidFill>
                  <a:srgbClr val="FF0000"/>
                </a:solidFill>
              </a:rPr>
              <a:t>thơ</a:t>
            </a:r>
            <a:r>
              <a:rPr lang="en-US" b="1" dirty="0">
                <a:solidFill>
                  <a:srgbClr val="FF0000"/>
                </a:solidFill>
              </a:rPr>
              <a:t>.</a:t>
            </a:r>
          </a:p>
          <a:p>
            <a:pPr marL="0" indent="0" algn="just">
              <a:lnSpc>
                <a:spcPct val="150000"/>
              </a:lnSpc>
              <a:buNone/>
            </a:pPr>
            <a:endParaRPr lang="en-US" dirty="0"/>
          </a:p>
        </p:txBody>
      </p:sp>
      <p:pic>
        <p:nvPicPr>
          <p:cNvPr id="4" name="Picture 3">
            <a:extLst>
              <a:ext uri="{FF2B5EF4-FFF2-40B4-BE49-F238E27FC236}">
                <a16:creationId xmlns:a16="http://schemas.microsoft.com/office/drawing/2014/main" id="{F4BB4E9C-853D-493A-A226-39F5A5CD0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11" y="2162567"/>
            <a:ext cx="9762978" cy="4473525"/>
          </a:xfrm>
          <a:prstGeom prst="rect">
            <a:avLst/>
          </a:prstGeom>
          <a:ln>
            <a:noFill/>
          </a:ln>
          <a:effectLst>
            <a:softEdge rad="112500"/>
          </a:effectLst>
        </p:spPr>
      </p:pic>
    </p:spTree>
    <p:extLst>
      <p:ext uri="{BB962C8B-B14F-4D97-AF65-F5344CB8AC3E}">
        <p14:creationId xmlns:p14="http://schemas.microsoft.com/office/powerpoint/2010/main" val="1152075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3F573-872D-4058-9E9E-26B70D33DF8C}"/>
              </a:ext>
            </a:extLst>
          </p:cNvPr>
          <p:cNvSpPr>
            <a:spLocks noGrp="1"/>
          </p:cNvSpPr>
          <p:nvPr>
            <p:ph idx="1"/>
          </p:nvPr>
        </p:nvSpPr>
        <p:spPr>
          <a:xfrm>
            <a:off x="407963" y="168812"/>
            <a:ext cx="5430129" cy="6689188"/>
          </a:xfrm>
          <a:ln w="28575">
            <a:solidFill>
              <a:srgbClr val="00B0F0"/>
            </a:solidFill>
          </a:ln>
        </p:spPr>
        <p:txBody>
          <a:bodyPr>
            <a:normAutofit lnSpcReduction="10000"/>
          </a:bodyPr>
          <a:lstStyle/>
          <a:p>
            <a:pPr marL="1211580" marR="0" indent="0">
              <a:lnSpc>
                <a:spcPct val="115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sâu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bờ</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211580" marR="0" indent="0">
              <a:lnSpc>
                <a:spcPct val="115000"/>
              </a:lnSpc>
              <a:spcBef>
                <a:spcPts val="0"/>
              </a:spcBef>
              <a:spcAft>
                <a:spcPts val="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211580" marR="0" indent="0">
              <a:lnSpc>
                <a:spcPct val="115000"/>
              </a:lnSpc>
              <a:spcBef>
                <a:spcPts val="0"/>
              </a:spcBef>
              <a:spcAft>
                <a:spcPts val="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bờ</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
        <p:nvSpPr>
          <p:cNvPr id="6" name="Content Placeholder 2">
            <a:extLst>
              <a:ext uri="{FF2B5EF4-FFF2-40B4-BE49-F238E27FC236}">
                <a16:creationId xmlns:a16="http://schemas.microsoft.com/office/drawing/2014/main" id="{D9E627E4-692E-4230-9393-A2B1E80B0B03}"/>
              </a:ext>
            </a:extLst>
          </p:cNvPr>
          <p:cNvSpPr txBox="1">
            <a:spLocks/>
          </p:cNvSpPr>
          <p:nvPr/>
        </p:nvSpPr>
        <p:spPr>
          <a:xfrm>
            <a:off x="6096000" y="168812"/>
            <a:ext cx="5967046" cy="6689188"/>
          </a:xfrm>
          <a:prstGeom prst="rect">
            <a:avLst/>
          </a:prstGeom>
          <a:ln w="28575">
            <a:solidFill>
              <a:srgbClr val="00B0F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tan ra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vỗ</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r">
              <a:lnSpc>
                <a:spcPct val="115000"/>
              </a:lnSpc>
              <a:spcBef>
                <a:spcPts val="0"/>
              </a:spcBef>
              <a:spcAft>
                <a:spcPts val="0"/>
              </a:spcAft>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15000"/>
              </a:lnSpc>
              <a:spcBef>
                <a:spcPts val="0"/>
              </a:spcBef>
              <a:spcAft>
                <a:spcPts val="0"/>
              </a:spcAft>
              <a:buNone/>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15000"/>
              </a:lnSpc>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12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NXB GD)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5992385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3F573-872D-4058-9E9E-26B70D33DF8C}"/>
              </a:ext>
            </a:extLst>
          </p:cNvPr>
          <p:cNvSpPr>
            <a:spLocks noGrp="1"/>
          </p:cNvSpPr>
          <p:nvPr>
            <p:ph idx="1"/>
          </p:nvPr>
        </p:nvSpPr>
        <p:spPr>
          <a:xfrm>
            <a:off x="239153" y="1100852"/>
            <a:ext cx="7906042" cy="2570816"/>
          </a:xfrm>
          <a:ln w="28575">
            <a:solidFill>
              <a:srgbClr val="00B0F0"/>
            </a:solidFill>
          </a:ln>
        </p:spPr>
        <p:txBody>
          <a:bodyPr>
            <a:normAutofit/>
          </a:bodyPr>
          <a:lstStyle/>
          <a:p>
            <a:pPr algn="just">
              <a:buFontTx/>
              <a:buChar char="-"/>
            </a:pPr>
            <a:r>
              <a:rPr lang="en-US" dirty="0" err="1"/>
              <a:t>Xuân</a:t>
            </a:r>
            <a:r>
              <a:rPr lang="en-US" dirty="0"/>
              <a:t> </a:t>
            </a:r>
            <a:r>
              <a:rPr lang="en-US" dirty="0" err="1"/>
              <a:t>Quỳnh</a:t>
            </a:r>
            <a:r>
              <a:rPr lang="en-US" dirty="0"/>
              <a:t> – </a:t>
            </a:r>
            <a:r>
              <a:rPr lang="en-US" dirty="0" err="1"/>
              <a:t>trái</a:t>
            </a:r>
            <a:r>
              <a:rPr lang="en-US" dirty="0"/>
              <a:t> </a:t>
            </a:r>
            <a:r>
              <a:rPr lang="en-US" dirty="0" err="1"/>
              <a:t>tim</a:t>
            </a:r>
            <a:r>
              <a:rPr lang="en-US" dirty="0"/>
              <a:t> </a:t>
            </a:r>
            <a:r>
              <a:rPr lang="en-US" dirty="0" err="1"/>
              <a:t>đa</a:t>
            </a:r>
            <a:r>
              <a:rPr lang="en-US" dirty="0"/>
              <a:t> </a:t>
            </a:r>
            <a:r>
              <a:rPr lang="en-US" dirty="0" err="1"/>
              <a:t>cảm</a:t>
            </a:r>
            <a:r>
              <a:rPr lang="en-US" dirty="0"/>
              <a:t>, </a:t>
            </a:r>
            <a:r>
              <a:rPr lang="en-US" dirty="0" err="1"/>
              <a:t>hồn</a:t>
            </a:r>
            <a:r>
              <a:rPr lang="en-US" dirty="0"/>
              <a:t> </a:t>
            </a:r>
            <a:r>
              <a:rPr lang="en-US" dirty="0" err="1"/>
              <a:t>hậu</a:t>
            </a:r>
            <a:r>
              <a:rPr lang="en-US" dirty="0"/>
              <a:t>, </a:t>
            </a:r>
            <a:r>
              <a:rPr lang="en-US" dirty="0" err="1"/>
              <a:t>chân</a:t>
            </a:r>
            <a:r>
              <a:rPr lang="en-US" dirty="0"/>
              <a:t> </a:t>
            </a:r>
            <a:r>
              <a:rPr lang="en-US" dirty="0" err="1"/>
              <a:t>thành</a:t>
            </a:r>
            <a:r>
              <a:rPr lang="en-US" dirty="0"/>
              <a:t>, </a:t>
            </a:r>
            <a:r>
              <a:rPr lang="en-US" dirty="0" err="1"/>
              <a:t>luôn</a:t>
            </a:r>
            <a:r>
              <a:rPr lang="en-US" dirty="0"/>
              <a:t> </a:t>
            </a:r>
            <a:r>
              <a:rPr lang="en-US" dirty="0" err="1"/>
              <a:t>có</a:t>
            </a:r>
            <a:r>
              <a:rPr lang="en-US" dirty="0"/>
              <a:t> </a:t>
            </a:r>
            <a:r>
              <a:rPr lang="en-US" dirty="0" err="1"/>
              <a:t>những</a:t>
            </a:r>
            <a:r>
              <a:rPr lang="en-US" dirty="0"/>
              <a:t> </a:t>
            </a:r>
            <a:r>
              <a:rPr lang="en-US" dirty="0" err="1"/>
              <a:t>dự</a:t>
            </a:r>
            <a:r>
              <a:rPr lang="en-US" dirty="0"/>
              <a:t> </a:t>
            </a:r>
            <a:r>
              <a:rPr lang="en-US" dirty="0" err="1"/>
              <a:t>cảm</a:t>
            </a:r>
            <a:r>
              <a:rPr lang="en-US" dirty="0"/>
              <a:t>, </a:t>
            </a:r>
            <a:r>
              <a:rPr lang="en-US" dirty="0" err="1"/>
              <a:t>âu</a:t>
            </a:r>
            <a:r>
              <a:rPr lang="en-US" dirty="0"/>
              <a:t> lo </a:t>
            </a:r>
            <a:r>
              <a:rPr lang="en-US" dirty="0" err="1"/>
              <a:t>về</a:t>
            </a:r>
            <a:r>
              <a:rPr lang="en-US" dirty="0"/>
              <a:t> </a:t>
            </a:r>
            <a:r>
              <a:rPr lang="en-US" dirty="0" err="1"/>
              <a:t>tình</a:t>
            </a:r>
            <a:r>
              <a:rPr lang="en-US" dirty="0"/>
              <a:t> </a:t>
            </a:r>
            <a:r>
              <a:rPr lang="en-US" dirty="0" err="1"/>
              <a:t>yêu</a:t>
            </a:r>
            <a:r>
              <a:rPr lang="en-US" dirty="0"/>
              <a:t> </a:t>
            </a:r>
            <a:r>
              <a:rPr lang="en-US" dirty="0" err="1"/>
              <a:t>và</a:t>
            </a:r>
            <a:r>
              <a:rPr lang="en-US" dirty="0"/>
              <a:t> </a:t>
            </a:r>
            <a:r>
              <a:rPr lang="en-US" dirty="0" err="1"/>
              <a:t>cuộc</a:t>
            </a:r>
            <a:r>
              <a:rPr lang="en-US" dirty="0"/>
              <a:t> </a:t>
            </a:r>
            <a:r>
              <a:rPr lang="en-US" dirty="0" err="1"/>
              <a:t>đời</a:t>
            </a:r>
            <a:r>
              <a:rPr lang="en-US" dirty="0"/>
              <a:t>. </a:t>
            </a:r>
          </a:p>
          <a:p>
            <a:pPr algn="just">
              <a:buFontTx/>
              <a:buChar char="-"/>
            </a:pPr>
            <a:r>
              <a:rPr lang="en-US" dirty="0" err="1"/>
              <a:t>Bài</a:t>
            </a:r>
            <a:r>
              <a:rPr lang="en-US" dirty="0"/>
              <a:t> </a:t>
            </a:r>
            <a:r>
              <a:rPr lang="en-US" dirty="0" err="1"/>
              <a:t>thơ</a:t>
            </a:r>
            <a:r>
              <a:rPr lang="en-US" dirty="0"/>
              <a:t> </a:t>
            </a:r>
            <a:r>
              <a:rPr lang="en-US" i="1" dirty="0" err="1"/>
              <a:t>Sóng</a:t>
            </a:r>
            <a:r>
              <a:rPr lang="en-US" dirty="0"/>
              <a:t> </a:t>
            </a:r>
            <a:r>
              <a:rPr lang="en-US" dirty="0" err="1"/>
              <a:t>được</a:t>
            </a:r>
            <a:r>
              <a:rPr lang="en-US" dirty="0"/>
              <a:t> </a:t>
            </a:r>
            <a:r>
              <a:rPr lang="en-US" dirty="0" err="1"/>
              <a:t>viết</a:t>
            </a:r>
            <a:r>
              <a:rPr lang="en-US" dirty="0"/>
              <a:t> </a:t>
            </a:r>
            <a:r>
              <a:rPr lang="en-US" dirty="0" err="1"/>
              <a:t>năm</a:t>
            </a:r>
            <a:r>
              <a:rPr lang="en-US" dirty="0"/>
              <a:t> 1967, </a:t>
            </a:r>
            <a:r>
              <a:rPr lang="en-US" dirty="0" err="1"/>
              <a:t>tại</a:t>
            </a:r>
            <a:r>
              <a:rPr lang="en-US" dirty="0"/>
              <a:t> </a:t>
            </a:r>
            <a:r>
              <a:rPr lang="en-US" dirty="0" err="1"/>
              <a:t>biển</a:t>
            </a:r>
            <a:r>
              <a:rPr lang="en-US" dirty="0"/>
              <a:t> </a:t>
            </a:r>
            <a:r>
              <a:rPr lang="en-US" dirty="0" err="1"/>
              <a:t>Diêm</a:t>
            </a:r>
            <a:r>
              <a:rPr lang="en-US" dirty="0"/>
              <a:t> </a:t>
            </a:r>
            <a:r>
              <a:rPr lang="en-US" dirty="0" err="1"/>
              <a:t>Điền</a:t>
            </a:r>
            <a:r>
              <a:rPr lang="en-US" dirty="0"/>
              <a:t>, </a:t>
            </a:r>
            <a:r>
              <a:rPr lang="en-US" dirty="0" err="1"/>
              <a:t>Thái</a:t>
            </a:r>
            <a:r>
              <a:rPr lang="en-US" dirty="0"/>
              <a:t> </a:t>
            </a:r>
            <a:r>
              <a:rPr lang="en-US" dirty="0" err="1"/>
              <a:t>Bình</a:t>
            </a:r>
            <a:r>
              <a:rPr lang="en-US" dirty="0"/>
              <a:t>, in </a:t>
            </a:r>
            <a:r>
              <a:rPr lang="en-US" dirty="0" err="1"/>
              <a:t>trong</a:t>
            </a:r>
            <a:r>
              <a:rPr lang="en-US" dirty="0"/>
              <a:t> </a:t>
            </a:r>
            <a:r>
              <a:rPr lang="en-US" dirty="0" err="1"/>
              <a:t>tập</a:t>
            </a:r>
            <a:r>
              <a:rPr lang="en-US" dirty="0"/>
              <a:t> </a:t>
            </a:r>
            <a:r>
              <a:rPr lang="en-US" i="1" dirty="0" err="1"/>
              <a:t>Hoa</a:t>
            </a:r>
            <a:r>
              <a:rPr lang="en-US" i="1" dirty="0"/>
              <a:t> </a:t>
            </a:r>
            <a:r>
              <a:rPr lang="en-US" i="1" dirty="0" err="1"/>
              <a:t>dọc</a:t>
            </a:r>
            <a:r>
              <a:rPr lang="en-US" i="1" dirty="0"/>
              <a:t> </a:t>
            </a:r>
            <a:r>
              <a:rPr lang="en-US" i="1" dirty="0" err="1"/>
              <a:t>chiến</a:t>
            </a:r>
            <a:r>
              <a:rPr lang="en-US" i="1" dirty="0"/>
              <a:t> </a:t>
            </a:r>
            <a:r>
              <a:rPr lang="en-US" i="1" dirty="0" err="1"/>
              <a:t>hào</a:t>
            </a:r>
            <a:r>
              <a:rPr lang="en-US" dirty="0"/>
              <a:t>. </a:t>
            </a:r>
          </a:p>
        </p:txBody>
      </p:sp>
      <p:sp>
        <p:nvSpPr>
          <p:cNvPr id="4" name="TextBox 3">
            <a:extLst>
              <a:ext uri="{FF2B5EF4-FFF2-40B4-BE49-F238E27FC236}">
                <a16:creationId xmlns:a16="http://schemas.microsoft.com/office/drawing/2014/main" id="{451A3046-1710-45F6-A1D2-ED29F03F9A3D}"/>
              </a:ext>
            </a:extLst>
          </p:cNvPr>
          <p:cNvSpPr txBox="1"/>
          <p:nvPr/>
        </p:nvSpPr>
        <p:spPr>
          <a:xfrm>
            <a:off x="811237" y="196947"/>
            <a:ext cx="1918711" cy="523220"/>
          </a:xfrm>
          <a:prstGeom prst="rect">
            <a:avLst/>
          </a:prstGeom>
          <a:noFill/>
          <a:ln w="19050">
            <a:solidFill>
              <a:srgbClr val="FFC000"/>
            </a:solidFill>
          </a:ln>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Mở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C14218B-E34B-4546-89C5-95B99AAD2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938" y="311980"/>
            <a:ext cx="3784209" cy="5751195"/>
          </a:xfrm>
          <a:prstGeom prst="rect">
            <a:avLst/>
          </a:prstGeom>
          <a:ln>
            <a:noFill/>
          </a:ln>
          <a:effectLst>
            <a:softEdge rad="112500"/>
          </a:effectLst>
        </p:spPr>
      </p:pic>
    </p:spTree>
    <p:extLst>
      <p:ext uri="{BB962C8B-B14F-4D97-AF65-F5344CB8AC3E}">
        <p14:creationId xmlns:p14="http://schemas.microsoft.com/office/powerpoint/2010/main" val="1856950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C8C8-603E-457B-BB08-BEC5A9237C4D}"/>
              </a:ext>
            </a:extLst>
          </p:cNvPr>
          <p:cNvSpPr>
            <a:spLocks noGrp="1"/>
          </p:cNvSpPr>
          <p:nvPr>
            <p:ph type="title"/>
          </p:nvPr>
        </p:nvSpPr>
        <p:spPr>
          <a:xfrm>
            <a:off x="215705" y="365125"/>
            <a:ext cx="11760590" cy="1325563"/>
          </a:xfrm>
          <a:solidFill>
            <a:schemeClr val="accent4">
              <a:lumMod val="20000"/>
              <a:lumOff val="80000"/>
            </a:schemeClr>
          </a:solidFill>
        </p:spPr>
        <p:txBody>
          <a:bodyPr>
            <a:normAutofit/>
          </a:bodyPr>
          <a:lstStyle/>
          <a:p>
            <a:pPr algn="just"/>
            <a:r>
              <a:rPr lang="en-US" sz="2800" b="1" i="0" dirty="0">
                <a:solidFill>
                  <a:srgbClr val="0070C0"/>
                </a:solidFill>
                <a:effectLst/>
                <a:latin typeface="Times New Roman" panose="02020603050405020304" pitchFamily="18" charset="0"/>
                <a:cs typeface="Times New Roman" panose="02020603050405020304" pitchFamily="18" charset="0"/>
              </a:rPr>
              <a:t>     </a:t>
            </a:r>
            <a:r>
              <a:rPr lang="vi-VN" sz="2800" b="1" i="0" dirty="0">
                <a:solidFill>
                  <a:srgbClr val="0070C0"/>
                </a:solidFill>
                <a:effectLst/>
                <a:latin typeface="Times New Roman" panose="02020603050405020304" pitchFamily="18" charset="0"/>
                <a:cs typeface="Times New Roman" panose="02020603050405020304" pitchFamily="18" charset="0"/>
              </a:rPr>
              <a:t>Hôm 6-10</a:t>
            </a:r>
            <a:r>
              <a:rPr lang="en-US" sz="2800" b="1" i="0" dirty="0">
                <a:solidFill>
                  <a:srgbClr val="0070C0"/>
                </a:solidFill>
                <a:effectLst/>
                <a:latin typeface="Times New Roman" panose="02020603050405020304" pitchFamily="18" charset="0"/>
                <a:cs typeface="Times New Roman" panose="02020603050405020304" pitchFamily="18" charset="0"/>
              </a:rPr>
              <a:t>-2019</a:t>
            </a:r>
            <a:r>
              <a:rPr lang="vi-VN" sz="2800" b="1" i="0" dirty="0">
                <a:solidFill>
                  <a:srgbClr val="0070C0"/>
                </a:solidFill>
                <a:effectLst/>
                <a:latin typeface="Times New Roman" panose="02020603050405020304" pitchFamily="18" charset="0"/>
                <a:cs typeface="Times New Roman" panose="02020603050405020304" pitchFamily="18" charset="0"/>
              </a:rPr>
              <a:t>, đúng sinh nhật nữ sĩ Xuân Quỳnh, Google thay đổi logo trang chủ với hình ảnh Xuân Quỳnh được vẽ lại, bên những cuộn sóng biển xanh, mây trời “thuyền và biển”.</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DE6E1A26-8D56-477A-ADB0-BE7BF4CA4E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708" y="2482056"/>
            <a:ext cx="10791091" cy="4010819"/>
          </a:xfrm>
        </p:spPr>
      </p:pic>
    </p:spTree>
    <p:extLst>
      <p:ext uri="{BB962C8B-B14F-4D97-AF65-F5344CB8AC3E}">
        <p14:creationId xmlns:p14="http://schemas.microsoft.com/office/powerpoint/2010/main" val="316044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89A7A-DF48-4F84-B2E9-C9FA453160AB}"/>
              </a:ext>
            </a:extLst>
          </p:cNvPr>
          <p:cNvSpPr>
            <a:spLocks noGrp="1"/>
          </p:cNvSpPr>
          <p:nvPr>
            <p:ph idx="1"/>
          </p:nvPr>
        </p:nvSpPr>
        <p:spPr>
          <a:xfrm>
            <a:off x="-872196" y="998805"/>
            <a:ext cx="5289452" cy="4051497"/>
          </a:xfrm>
          <a:ln>
            <a:solidFill>
              <a:schemeClr val="bg1"/>
            </a:solidFill>
          </a:ln>
        </p:spPr>
        <p:txBody>
          <a:bodyPr/>
          <a:lstStyle/>
          <a:p>
            <a:pPr marL="1211580" marR="0" indent="0">
              <a:lnSpc>
                <a:spcPct val="115000"/>
              </a:lnSpc>
              <a:spcBef>
                <a:spcPts val="0"/>
              </a:spcBef>
              <a:spcAft>
                <a:spcPts val="0"/>
              </a:spcAft>
              <a:buNone/>
            </a:pP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sâu</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bờ</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anh</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5" name="10000000_488653335721380_2301183752863233354_n">
            <a:hlinkClick r:id="" action="ppaction://media"/>
            <a:extLst>
              <a:ext uri="{FF2B5EF4-FFF2-40B4-BE49-F238E27FC236}">
                <a16:creationId xmlns:a16="http://schemas.microsoft.com/office/drawing/2014/main" id="{CB57A592-585E-4033-888E-ADD1B121BD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25107" y="450165"/>
            <a:ext cx="7666893" cy="460013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8E8A14D-FF01-4816-BA17-C01AEED2F862}"/>
              </a:ext>
            </a:extLst>
          </p:cNvPr>
          <p:cNvSpPr txBox="1"/>
          <p:nvPr/>
        </p:nvSpPr>
        <p:spPr>
          <a:xfrm>
            <a:off x="811237" y="196947"/>
            <a:ext cx="2130746" cy="523220"/>
          </a:xfrm>
          <a:prstGeom prst="rect">
            <a:avLst/>
          </a:prstGeom>
          <a:noFill/>
          <a:ln w="19050">
            <a:solidFill>
              <a:srgbClr val="FFC000"/>
            </a:solidFill>
          </a:ln>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Thân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27E40-605A-4295-BFD0-DC8A74D1A36B}"/>
              </a:ext>
            </a:extLst>
          </p:cNvPr>
          <p:cNvSpPr>
            <a:spLocks noGrp="1"/>
          </p:cNvSpPr>
          <p:nvPr>
            <p:ph idx="1"/>
          </p:nvPr>
        </p:nvSpPr>
        <p:spPr>
          <a:xfrm>
            <a:off x="211015" y="140677"/>
            <a:ext cx="11690253" cy="6583680"/>
          </a:xfrm>
          <a:ln w="38100">
            <a:solidFill>
              <a:srgbClr val="FF0000"/>
            </a:solidFill>
          </a:ln>
        </p:spPr>
        <p:txBody>
          <a:bodyPr>
            <a:normAutofit fontScale="92500"/>
          </a:bodyPr>
          <a:lstStyle/>
          <a:p>
            <a:pPr marL="0" indent="0">
              <a:buNone/>
            </a:pPr>
            <a:r>
              <a:rPr lang="en-US" sz="5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highlight>
                  <a:srgbClr val="FFFF00"/>
                </a:highlight>
              </a:rPr>
              <a:t>Khổ</a:t>
            </a:r>
            <a:r>
              <a:rPr lang="en-US" b="1" i="1" dirty="0">
                <a:highlight>
                  <a:srgbClr val="FFFF00"/>
                </a:highlight>
              </a:rPr>
              <a:t> 5:</a:t>
            </a:r>
            <a:r>
              <a:rPr lang="en-US" b="1" i="1" dirty="0"/>
              <a:t> </a:t>
            </a:r>
            <a:r>
              <a:rPr lang="en-US" b="1" i="1" dirty="0" err="1">
                <a:solidFill>
                  <a:srgbClr val="FF0000"/>
                </a:solidFill>
              </a:rPr>
              <a:t>Nỗi</a:t>
            </a:r>
            <a:r>
              <a:rPr lang="en-US" b="1" i="1" dirty="0">
                <a:solidFill>
                  <a:srgbClr val="FF0000"/>
                </a:solidFill>
              </a:rPr>
              <a:t> </a:t>
            </a:r>
            <a:r>
              <a:rPr lang="en-US" b="1" i="1" dirty="0" err="1">
                <a:solidFill>
                  <a:srgbClr val="FF0000"/>
                </a:solidFill>
              </a:rPr>
              <a:t>nhớ</a:t>
            </a:r>
            <a:r>
              <a:rPr lang="en-US" b="1" i="1" dirty="0">
                <a:solidFill>
                  <a:srgbClr val="FF0000"/>
                </a:solidFill>
              </a:rPr>
              <a:t> da </a:t>
            </a:r>
            <a:r>
              <a:rPr lang="en-US" b="1" i="1" dirty="0" err="1">
                <a:solidFill>
                  <a:srgbClr val="FF0000"/>
                </a:solidFill>
              </a:rPr>
              <a:t>diết</a:t>
            </a:r>
            <a:r>
              <a:rPr lang="en-US" b="1" i="1" dirty="0">
                <a:solidFill>
                  <a:srgbClr val="FF0000"/>
                </a:solidFill>
              </a:rPr>
              <a:t>, </a:t>
            </a:r>
            <a:r>
              <a:rPr lang="en-US" b="1" i="1" dirty="0" err="1">
                <a:solidFill>
                  <a:srgbClr val="FF0000"/>
                </a:solidFill>
              </a:rPr>
              <a:t>cháy</a:t>
            </a:r>
            <a:r>
              <a:rPr lang="en-US" b="1" i="1" dirty="0">
                <a:solidFill>
                  <a:srgbClr val="FF0000"/>
                </a:solidFill>
              </a:rPr>
              <a:t> </a:t>
            </a:r>
            <a:r>
              <a:rPr lang="en-US" b="1" i="1" dirty="0" err="1">
                <a:solidFill>
                  <a:srgbClr val="FF0000"/>
                </a:solidFill>
              </a:rPr>
              <a:t>bỏng</a:t>
            </a:r>
            <a:r>
              <a:rPr lang="en-US" b="1" i="1" dirty="0">
                <a:solidFill>
                  <a:srgbClr val="FF0000"/>
                </a:solidFill>
              </a:rPr>
              <a:t> </a:t>
            </a:r>
            <a:r>
              <a:rPr lang="en-US" b="1" i="1" dirty="0" err="1">
                <a:solidFill>
                  <a:srgbClr val="FF0000"/>
                </a:solidFill>
              </a:rPr>
              <a:t>trong</a:t>
            </a:r>
            <a:r>
              <a:rPr lang="en-US" b="1" i="1" dirty="0">
                <a:solidFill>
                  <a:srgbClr val="FF0000"/>
                </a:solidFill>
              </a:rPr>
              <a:t> </a:t>
            </a:r>
            <a:r>
              <a:rPr lang="en-US" b="1" i="1" dirty="0" err="1">
                <a:solidFill>
                  <a:srgbClr val="FF0000"/>
                </a:solidFill>
              </a:rPr>
              <a:t>tình</a:t>
            </a:r>
            <a:r>
              <a:rPr lang="en-US" b="1" i="1" dirty="0">
                <a:solidFill>
                  <a:srgbClr val="FF0000"/>
                </a:solidFill>
              </a:rPr>
              <a:t> </a:t>
            </a:r>
            <a:r>
              <a:rPr lang="en-US" b="1" i="1" dirty="0" err="1">
                <a:solidFill>
                  <a:srgbClr val="FF0000"/>
                </a:solidFill>
              </a:rPr>
              <a:t>yêu</a:t>
            </a:r>
            <a:r>
              <a:rPr lang="en-US" b="1" i="1" dirty="0">
                <a:solidFill>
                  <a:srgbClr val="FF0000"/>
                </a:solidFill>
              </a:rPr>
              <a:t>, </a:t>
            </a:r>
            <a:r>
              <a:rPr lang="en-US" b="1" i="1" dirty="0" err="1">
                <a:solidFill>
                  <a:srgbClr val="FF0000"/>
                </a:solidFill>
              </a:rPr>
              <a:t>gửi</a:t>
            </a:r>
            <a:r>
              <a:rPr lang="en-US" b="1" i="1" dirty="0">
                <a:solidFill>
                  <a:srgbClr val="FF0000"/>
                </a:solidFill>
              </a:rPr>
              <a:t> </a:t>
            </a:r>
            <a:r>
              <a:rPr lang="en-US" b="1" i="1" dirty="0" err="1">
                <a:solidFill>
                  <a:srgbClr val="FF0000"/>
                </a:solidFill>
              </a:rPr>
              <a:t>gắm</a:t>
            </a:r>
            <a:r>
              <a:rPr lang="en-US" b="1" i="1" dirty="0">
                <a:solidFill>
                  <a:srgbClr val="FF0000"/>
                </a:solidFill>
              </a:rPr>
              <a:t> </a:t>
            </a:r>
            <a:r>
              <a:rPr lang="en-US" b="1" i="1" dirty="0" err="1">
                <a:solidFill>
                  <a:srgbClr val="FF0000"/>
                </a:solidFill>
              </a:rPr>
              <a:t>khát</a:t>
            </a:r>
            <a:r>
              <a:rPr lang="en-US" b="1" i="1" dirty="0">
                <a:solidFill>
                  <a:srgbClr val="FF0000"/>
                </a:solidFill>
              </a:rPr>
              <a:t> </a:t>
            </a:r>
            <a:r>
              <a:rPr lang="en-US" b="1" i="1" dirty="0" err="1">
                <a:solidFill>
                  <a:srgbClr val="FF0000"/>
                </a:solidFill>
              </a:rPr>
              <a:t>vọng</a:t>
            </a:r>
            <a:r>
              <a:rPr lang="en-US" b="1" i="1" dirty="0">
                <a:solidFill>
                  <a:srgbClr val="FF0000"/>
                </a:solidFill>
              </a:rPr>
              <a:t> </a:t>
            </a:r>
            <a:r>
              <a:rPr lang="en-US" b="1" i="1" dirty="0" err="1">
                <a:solidFill>
                  <a:srgbClr val="FF0000"/>
                </a:solidFill>
              </a:rPr>
              <a:t>yêu</a:t>
            </a:r>
            <a:r>
              <a:rPr lang="en-US" b="1" i="1" dirty="0">
                <a:solidFill>
                  <a:srgbClr val="FF0000"/>
                </a:solidFill>
              </a:rPr>
              <a:t> </a:t>
            </a:r>
            <a:r>
              <a:rPr lang="en-US" b="1" i="1" dirty="0" err="1">
                <a:solidFill>
                  <a:srgbClr val="FF0000"/>
                </a:solidFill>
              </a:rPr>
              <a:t>thương</a:t>
            </a:r>
            <a:r>
              <a:rPr lang="en-US" b="1" i="1" dirty="0">
                <a:solidFill>
                  <a:srgbClr val="FF0000"/>
                </a:solidFill>
              </a:rPr>
              <a:t> </a:t>
            </a:r>
            <a:r>
              <a:rPr lang="en-US" b="1" i="1" dirty="0" err="1">
                <a:solidFill>
                  <a:srgbClr val="FF0000"/>
                </a:solidFill>
              </a:rPr>
              <a:t>chân</a:t>
            </a:r>
            <a:r>
              <a:rPr lang="en-US" b="1" i="1" dirty="0">
                <a:solidFill>
                  <a:srgbClr val="FF0000"/>
                </a:solidFill>
              </a:rPr>
              <a:t> </a:t>
            </a:r>
            <a:r>
              <a:rPr lang="en-US" b="1" i="1" dirty="0" err="1">
                <a:solidFill>
                  <a:srgbClr val="FF0000"/>
                </a:solidFill>
              </a:rPr>
              <a:t>thành</a:t>
            </a:r>
            <a:endParaRPr lang="en-US" b="1" i="1" dirty="0">
              <a:solidFill>
                <a:srgbClr val="FF0000"/>
              </a:solidFill>
            </a:endParaRPr>
          </a:p>
          <a:p>
            <a:pPr marL="0" indent="0" algn="just">
              <a:buNone/>
            </a:pPr>
            <a:r>
              <a:rPr lang="en-US" b="1" i="1" dirty="0"/>
              <a:t> </a:t>
            </a:r>
            <a:r>
              <a:rPr lang="en-US" dirty="0">
                <a:solidFill>
                  <a:srgbClr val="0070C0"/>
                </a:solidFill>
              </a:rPr>
              <a:t>- </a:t>
            </a:r>
            <a:r>
              <a:rPr lang="en-US" dirty="0" err="1">
                <a:solidFill>
                  <a:srgbClr val="0070C0"/>
                </a:solidFill>
              </a:rPr>
              <a:t>Đọng</a:t>
            </a:r>
            <a:r>
              <a:rPr lang="en-US" dirty="0">
                <a:solidFill>
                  <a:srgbClr val="0070C0"/>
                </a:solidFill>
              </a:rPr>
              <a:t> </a:t>
            </a:r>
            <a:r>
              <a:rPr lang="en-US" dirty="0" err="1">
                <a:solidFill>
                  <a:srgbClr val="0070C0"/>
                </a:solidFill>
              </a:rPr>
              <a:t>lại</a:t>
            </a:r>
            <a:r>
              <a:rPr lang="en-US" dirty="0">
                <a:solidFill>
                  <a:srgbClr val="0070C0"/>
                </a:solidFill>
              </a:rPr>
              <a:t> </a:t>
            </a:r>
            <a:r>
              <a:rPr lang="en-US" dirty="0" err="1">
                <a:solidFill>
                  <a:srgbClr val="0070C0"/>
                </a:solidFill>
              </a:rPr>
              <a:t>một</a:t>
            </a:r>
            <a:r>
              <a:rPr lang="en-US" dirty="0">
                <a:solidFill>
                  <a:srgbClr val="0070C0"/>
                </a:solidFill>
              </a:rPr>
              <a:t> </a:t>
            </a:r>
            <a:r>
              <a:rPr lang="en-US" dirty="0" err="1">
                <a:solidFill>
                  <a:srgbClr val="0070C0"/>
                </a:solidFill>
              </a:rPr>
              <a:t>chữ</a:t>
            </a:r>
            <a:r>
              <a:rPr lang="en-US" dirty="0">
                <a:solidFill>
                  <a:srgbClr val="0070C0"/>
                </a:solidFill>
              </a:rPr>
              <a:t> </a:t>
            </a:r>
            <a:r>
              <a:rPr lang="en-US" i="1" dirty="0" err="1">
                <a:solidFill>
                  <a:srgbClr val="0070C0"/>
                </a:solidFill>
              </a:rPr>
              <a:t>nhớ</a:t>
            </a:r>
            <a:r>
              <a:rPr lang="en-US" i="1" dirty="0">
                <a:solidFill>
                  <a:srgbClr val="0070C0"/>
                </a:solidFill>
              </a:rPr>
              <a:t>.</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gắn</a:t>
            </a:r>
            <a:r>
              <a:rPr lang="en-US" dirty="0">
                <a:solidFill>
                  <a:srgbClr val="0070C0"/>
                </a:solidFill>
              </a:rPr>
              <a:t> </a:t>
            </a:r>
            <a:r>
              <a:rPr lang="en-US" dirty="0" err="1">
                <a:solidFill>
                  <a:srgbClr val="0070C0"/>
                </a:solidFill>
              </a:rPr>
              <a:t>với</a:t>
            </a:r>
            <a:r>
              <a:rPr lang="en-US" dirty="0">
                <a:solidFill>
                  <a:srgbClr val="0070C0"/>
                </a:solidFill>
              </a:rPr>
              <a:t> </a:t>
            </a:r>
            <a:r>
              <a:rPr lang="en-US" dirty="0" err="1">
                <a:solidFill>
                  <a:srgbClr val="0070C0"/>
                </a:solidFill>
              </a:rPr>
              <a:t>không</a:t>
            </a:r>
            <a:r>
              <a:rPr lang="en-US" dirty="0">
                <a:solidFill>
                  <a:srgbClr val="0070C0"/>
                </a:solidFill>
              </a:rPr>
              <a:t> </a:t>
            </a:r>
            <a:r>
              <a:rPr lang="en-US" dirty="0" err="1">
                <a:solidFill>
                  <a:srgbClr val="0070C0"/>
                </a:solidFill>
              </a:rPr>
              <a:t>gian</a:t>
            </a:r>
            <a:r>
              <a:rPr lang="en-US" dirty="0">
                <a:solidFill>
                  <a:srgbClr val="0070C0"/>
                </a:solidFill>
              </a:rPr>
              <a:t> </a:t>
            </a:r>
            <a:r>
              <a:rPr lang="en-US" i="1" dirty="0" err="1">
                <a:solidFill>
                  <a:srgbClr val="0070C0"/>
                </a:solidFill>
              </a:rPr>
              <a:t>dưới</a:t>
            </a:r>
            <a:r>
              <a:rPr lang="en-US" i="1" dirty="0">
                <a:solidFill>
                  <a:srgbClr val="0070C0"/>
                </a:solidFill>
              </a:rPr>
              <a:t> </a:t>
            </a:r>
            <a:r>
              <a:rPr lang="en-US" i="1" dirty="0" err="1">
                <a:solidFill>
                  <a:srgbClr val="0070C0"/>
                </a:solidFill>
              </a:rPr>
              <a:t>lòng</a:t>
            </a:r>
            <a:r>
              <a:rPr lang="en-US" i="1" dirty="0">
                <a:solidFill>
                  <a:srgbClr val="0070C0"/>
                </a:solidFill>
              </a:rPr>
              <a:t> </a:t>
            </a:r>
            <a:r>
              <a:rPr lang="en-US" i="1" dirty="0" err="1">
                <a:solidFill>
                  <a:srgbClr val="0070C0"/>
                </a:solidFill>
              </a:rPr>
              <a:t>sâu</a:t>
            </a:r>
            <a:r>
              <a:rPr lang="en-US" i="1" dirty="0">
                <a:solidFill>
                  <a:srgbClr val="0070C0"/>
                </a:solidFill>
              </a:rPr>
              <a:t>, </a:t>
            </a:r>
            <a:r>
              <a:rPr lang="en-US" i="1" dirty="0" err="1">
                <a:solidFill>
                  <a:srgbClr val="0070C0"/>
                </a:solidFill>
              </a:rPr>
              <a:t>trên</a:t>
            </a:r>
            <a:r>
              <a:rPr lang="en-US" i="1" dirty="0">
                <a:solidFill>
                  <a:srgbClr val="0070C0"/>
                </a:solidFill>
              </a:rPr>
              <a:t> </a:t>
            </a:r>
            <a:r>
              <a:rPr lang="en-US" i="1" dirty="0" err="1">
                <a:solidFill>
                  <a:srgbClr val="0070C0"/>
                </a:solidFill>
              </a:rPr>
              <a:t>mặt</a:t>
            </a:r>
            <a:r>
              <a:rPr lang="en-US" i="1" dirty="0">
                <a:solidFill>
                  <a:srgbClr val="0070C0"/>
                </a:solidFill>
              </a:rPr>
              <a:t> </a:t>
            </a:r>
            <a:r>
              <a:rPr lang="en-US" i="1" dirty="0" err="1">
                <a:solidFill>
                  <a:srgbClr val="0070C0"/>
                </a:solidFill>
              </a:rPr>
              <a:t>nước</a:t>
            </a:r>
            <a:r>
              <a:rPr lang="en-US" dirty="0">
                <a:solidFill>
                  <a:srgbClr val="0070C0"/>
                </a:solidFill>
              </a:rPr>
              <a:t>, </a:t>
            </a:r>
            <a:r>
              <a:rPr lang="en-US" dirty="0" err="1">
                <a:solidFill>
                  <a:srgbClr val="0070C0"/>
                </a:solidFill>
              </a:rPr>
              <a:t>với</a:t>
            </a:r>
            <a:r>
              <a:rPr lang="en-US" i="1" dirty="0">
                <a:solidFill>
                  <a:srgbClr val="0070C0"/>
                </a:solidFill>
              </a:rPr>
              <a:t> </a:t>
            </a:r>
            <a:r>
              <a:rPr lang="en-US" i="1" dirty="0" err="1">
                <a:solidFill>
                  <a:srgbClr val="0070C0"/>
                </a:solidFill>
              </a:rPr>
              <a:t>bờ</a:t>
            </a:r>
            <a:r>
              <a:rPr lang="en-US" dirty="0">
                <a:solidFill>
                  <a:srgbClr val="0070C0"/>
                </a:solidFill>
              </a:rPr>
              <a:t>; </a:t>
            </a:r>
            <a:r>
              <a:rPr lang="en-US" dirty="0" err="1">
                <a:solidFill>
                  <a:srgbClr val="0070C0"/>
                </a:solidFill>
              </a:rPr>
              <a:t>nó</a:t>
            </a:r>
            <a:r>
              <a:rPr lang="en-US" dirty="0">
                <a:solidFill>
                  <a:srgbClr val="0070C0"/>
                </a:solidFill>
              </a:rPr>
              <a:t> bao </a:t>
            </a:r>
            <a:r>
              <a:rPr lang="en-US" dirty="0" err="1">
                <a:solidFill>
                  <a:srgbClr val="0070C0"/>
                </a:solidFill>
              </a:rPr>
              <a:t>trùm</a:t>
            </a:r>
            <a:r>
              <a:rPr lang="en-US" dirty="0">
                <a:solidFill>
                  <a:srgbClr val="0070C0"/>
                </a:solidFill>
              </a:rPr>
              <a:t> </a:t>
            </a:r>
            <a:r>
              <a:rPr lang="en-US" dirty="0" err="1">
                <a:solidFill>
                  <a:srgbClr val="0070C0"/>
                </a:solidFill>
              </a:rPr>
              <a:t>cả</a:t>
            </a:r>
            <a:r>
              <a:rPr lang="en-US" dirty="0">
                <a:solidFill>
                  <a:srgbClr val="0070C0"/>
                </a:solidFill>
              </a:rPr>
              <a:t> </a:t>
            </a:r>
            <a:r>
              <a:rPr lang="en-US" dirty="0" err="1">
                <a:solidFill>
                  <a:srgbClr val="0070C0"/>
                </a:solidFill>
              </a:rPr>
              <a:t>thời</a:t>
            </a:r>
            <a:r>
              <a:rPr lang="en-US" dirty="0">
                <a:solidFill>
                  <a:srgbClr val="0070C0"/>
                </a:solidFill>
              </a:rPr>
              <a:t> </a:t>
            </a:r>
            <a:r>
              <a:rPr lang="en-US" dirty="0" err="1">
                <a:solidFill>
                  <a:srgbClr val="0070C0"/>
                </a:solidFill>
              </a:rPr>
              <a:t>gian</a:t>
            </a:r>
            <a:r>
              <a:rPr lang="en-US" dirty="0">
                <a:solidFill>
                  <a:srgbClr val="0070C0"/>
                </a:solidFill>
              </a:rPr>
              <a:t> </a:t>
            </a:r>
            <a:r>
              <a:rPr lang="en-US" i="1" dirty="0" err="1">
                <a:solidFill>
                  <a:srgbClr val="0070C0"/>
                </a:solidFill>
              </a:rPr>
              <a:t>ngày</a:t>
            </a:r>
            <a:r>
              <a:rPr lang="en-US" i="1" dirty="0">
                <a:solidFill>
                  <a:srgbClr val="0070C0"/>
                </a:solidFill>
              </a:rPr>
              <a:t> </a:t>
            </a:r>
            <a:r>
              <a:rPr lang="en-US" i="1" dirty="0" err="1">
                <a:solidFill>
                  <a:srgbClr val="0070C0"/>
                </a:solidFill>
              </a:rPr>
              <a:t>đêm</a:t>
            </a:r>
            <a:r>
              <a:rPr lang="en-US" i="1" dirty="0">
                <a:solidFill>
                  <a:srgbClr val="0070C0"/>
                </a:solidFill>
              </a:rPr>
              <a:t> </a:t>
            </a:r>
            <a:r>
              <a:rPr lang="en-US" i="1" dirty="0" err="1">
                <a:solidFill>
                  <a:srgbClr val="0070C0"/>
                </a:solidFill>
              </a:rPr>
              <a:t>không</a:t>
            </a:r>
            <a:r>
              <a:rPr lang="en-US" i="1" dirty="0">
                <a:solidFill>
                  <a:srgbClr val="0070C0"/>
                </a:solidFill>
              </a:rPr>
              <a:t> </a:t>
            </a:r>
            <a:r>
              <a:rPr lang="en-US" i="1" dirty="0" err="1">
                <a:solidFill>
                  <a:srgbClr val="0070C0"/>
                </a:solidFill>
              </a:rPr>
              <a:t>ngủ</a:t>
            </a:r>
            <a:r>
              <a:rPr lang="en-US" i="1" dirty="0">
                <a:solidFill>
                  <a:srgbClr val="0070C0"/>
                </a:solidFill>
              </a:rPr>
              <a:t> </a:t>
            </a:r>
            <a:r>
              <a:rPr lang="en-US" i="1" dirty="0" err="1">
                <a:solidFill>
                  <a:srgbClr val="0070C0"/>
                </a:solidFill>
              </a:rPr>
              <a:t>được</a:t>
            </a:r>
            <a:r>
              <a:rPr lang="en-US" dirty="0">
                <a:solidFill>
                  <a:srgbClr val="0070C0"/>
                </a:solidFill>
              </a:rPr>
              <a:t>, </a:t>
            </a:r>
            <a:r>
              <a:rPr lang="en-US" dirty="0" err="1">
                <a:solidFill>
                  <a:srgbClr val="0070C0"/>
                </a:solidFill>
              </a:rPr>
              <a:t>và</a:t>
            </a:r>
            <a:r>
              <a:rPr lang="en-US" dirty="0">
                <a:solidFill>
                  <a:srgbClr val="0070C0"/>
                </a:solidFill>
              </a:rPr>
              <a:t> </a:t>
            </a:r>
            <a:r>
              <a:rPr lang="en-US" dirty="0" err="1">
                <a:solidFill>
                  <a:srgbClr val="0070C0"/>
                </a:solidFill>
              </a:rPr>
              <a:t>xâm</a:t>
            </a:r>
            <a:r>
              <a:rPr lang="en-US" dirty="0">
                <a:solidFill>
                  <a:srgbClr val="0070C0"/>
                </a:solidFill>
              </a:rPr>
              <a:t> </a:t>
            </a:r>
            <a:r>
              <a:rPr lang="en-US" dirty="0" err="1">
                <a:solidFill>
                  <a:srgbClr val="0070C0"/>
                </a:solidFill>
              </a:rPr>
              <a:t>chiếm</a:t>
            </a:r>
            <a:r>
              <a:rPr lang="en-US" dirty="0">
                <a:solidFill>
                  <a:srgbClr val="0070C0"/>
                </a:solidFill>
              </a:rPr>
              <a:t> </a:t>
            </a:r>
            <a:r>
              <a:rPr lang="en-US" dirty="0" err="1">
                <a:solidFill>
                  <a:srgbClr val="0070C0"/>
                </a:solidFill>
              </a:rPr>
              <a:t>tâm</a:t>
            </a:r>
            <a:r>
              <a:rPr lang="en-US" dirty="0">
                <a:solidFill>
                  <a:srgbClr val="0070C0"/>
                </a:solidFill>
              </a:rPr>
              <a:t> </a:t>
            </a:r>
            <a:r>
              <a:rPr lang="en-US" dirty="0" err="1">
                <a:solidFill>
                  <a:srgbClr val="0070C0"/>
                </a:solidFill>
              </a:rPr>
              <a:t>hồn</a:t>
            </a:r>
            <a:r>
              <a:rPr lang="en-US" dirty="0">
                <a:solidFill>
                  <a:srgbClr val="0070C0"/>
                </a:solidFill>
              </a:rPr>
              <a:t> con </a:t>
            </a:r>
            <a:r>
              <a:rPr lang="en-US" dirty="0" err="1">
                <a:solidFill>
                  <a:srgbClr val="0070C0"/>
                </a:solidFill>
              </a:rPr>
              <a:t>người</a:t>
            </a:r>
            <a:r>
              <a:rPr lang="en-US" dirty="0">
                <a:solidFill>
                  <a:srgbClr val="0070C0"/>
                </a:solidFill>
              </a:rPr>
              <a:t>, </a:t>
            </a:r>
            <a:r>
              <a:rPr lang="en-US" dirty="0" err="1">
                <a:solidFill>
                  <a:srgbClr val="0070C0"/>
                </a:solidFill>
              </a:rPr>
              <a:t>ngay</a:t>
            </a:r>
            <a:r>
              <a:rPr lang="en-US" dirty="0">
                <a:solidFill>
                  <a:srgbClr val="0070C0"/>
                </a:solidFill>
              </a:rPr>
              <a:t> </a:t>
            </a:r>
            <a:r>
              <a:rPr lang="en-US" dirty="0" err="1">
                <a:solidFill>
                  <a:srgbClr val="0070C0"/>
                </a:solidFill>
              </a:rPr>
              <a:t>cả</a:t>
            </a:r>
            <a:r>
              <a:rPr lang="en-US" dirty="0">
                <a:solidFill>
                  <a:srgbClr val="0070C0"/>
                </a:solidFill>
              </a:rPr>
              <a:t> </a:t>
            </a:r>
            <a:r>
              <a:rPr lang="en-US" dirty="0" err="1">
                <a:solidFill>
                  <a:srgbClr val="0070C0"/>
                </a:solidFill>
              </a:rPr>
              <a:t>trong</a:t>
            </a:r>
            <a:r>
              <a:rPr lang="en-US" dirty="0">
                <a:solidFill>
                  <a:srgbClr val="0070C0"/>
                </a:solidFill>
              </a:rPr>
              <a:t> </a:t>
            </a:r>
            <a:r>
              <a:rPr lang="en-US" dirty="0" err="1">
                <a:solidFill>
                  <a:srgbClr val="0070C0"/>
                </a:solidFill>
              </a:rPr>
              <a:t>vô</a:t>
            </a:r>
            <a:r>
              <a:rPr lang="en-US" dirty="0">
                <a:solidFill>
                  <a:srgbClr val="0070C0"/>
                </a:solidFill>
              </a:rPr>
              <a:t> </a:t>
            </a:r>
            <a:r>
              <a:rPr lang="en-US" dirty="0" err="1">
                <a:solidFill>
                  <a:srgbClr val="0070C0"/>
                </a:solidFill>
              </a:rPr>
              <a:t>thức</a:t>
            </a:r>
            <a:r>
              <a:rPr lang="en-US" dirty="0">
                <a:solidFill>
                  <a:srgbClr val="0070C0"/>
                </a:solidFill>
              </a:rPr>
              <a:t> </a:t>
            </a:r>
            <a:r>
              <a:rPr lang="en-US" i="1" dirty="0" err="1">
                <a:solidFill>
                  <a:srgbClr val="0070C0"/>
                </a:solidFill>
              </a:rPr>
              <a:t>Lòng</a:t>
            </a:r>
            <a:r>
              <a:rPr lang="en-US" i="1" dirty="0">
                <a:solidFill>
                  <a:srgbClr val="0070C0"/>
                </a:solidFill>
              </a:rPr>
              <a:t> </a:t>
            </a:r>
            <a:r>
              <a:rPr lang="en-US" i="1" dirty="0" err="1">
                <a:solidFill>
                  <a:srgbClr val="0070C0"/>
                </a:solidFill>
              </a:rPr>
              <a:t>em</a:t>
            </a:r>
            <a:r>
              <a:rPr lang="en-US" i="1" dirty="0">
                <a:solidFill>
                  <a:srgbClr val="0070C0"/>
                </a:solidFill>
              </a:rPr>
              <a:t> </a:t>
            </a:r>
            <a:r>
              <a:rPr lang="en-US" i="1" dirty="0" err="1">
                <a:solidFill>
                  <a:srgbClr val="0070C0"/>
                </a:solidFill>
              </a:rPr>
              <a:t>nhớ</a:t>
            </a:r>
            <a:r>
              <a:rPr lang="en-US" i="1" dirty="0">
                <a:solidFill>
                  <a:srgbClr val="0070C0"/>
                </a:solidFill>
              </a:rPr>
              <a:t> </a:t>
            </a:r>
            <a:r>
              <a:rPr lang="en-US" i="1" dirty="0" err="1">
                <a:solidFill>
                  <a:srgbClr val="0070C0"/>
                </a:solidFill>
              </a:rPr>
              <a:t>đến</a:t>
            </a:r>
            <a:r>
              <a:rPr lang="en-US" i="1" dirty="0">
                <a:solidFill>
                  <a:srgbClr val="0070C0"/>
                </a:solidFill>
              </a:rPr>
              <a:t> </a:t>
            </a:r>
            <a:r>
              <a:rPr lang="en-US" i="1" dirty="0" err="1">
                <a:solidFill>
                  <a:srgbClr val="0070C0"/>
                </a:solidFill>
              </a:rPr>
              <a:t>anh</a:t>
            </a:r>
            <a:r>
              <a:rPr lang="en-US" i="1" dirty="0">
                <a:solidFill>
                  <a:srgbClr val="0070C0"/>
                </a:solidFill>
              </a:rPr>
              <a:t>/ </a:t>
            </a:r>
            <a:r>
              <a:rPr lang="en-US" i="1" dirty="0" err="1">
                <a:solidFill>
                  <a:srgbClr val="0070C0"/>
                </a:solidFill>
              </a:rPr>
              <a:t>Cả</a:t>
            </a:r>
            <a:r>
              <a:rPr lang="en-US" i="1" dirty="0">
                <a:solidFill>
                  <a:srgbClr val="0070C0"/>
                </a:solidFill>
              </a:rPr>
              <a:t> </a:t>
            </a:r>
            <a:r>
              <a:rPr lang="en-US" i="1" dirty="0" err="1">
                <a:solidFill>
                  <a:srgbClr val="0070C0"/>
                </a:solidFill>
              </a:rPr>
              <a:t>trong</a:t>
            </a:r>
            <a:r>
              <a:rPr lang="en-US" i="1" dirty="0">
                <a:solidFill>
                  <a:srgbClr val="0070C0"/>
                </a:solidFill>
              </a:rPr>
              <a:t> </a:t>
            </a:r>
            <a:r>
              <a:rPr lang="en-US" i="1" dirty="0" err="1">
                <a:solidFill>
                  <a:srgbClr val="0070C0"/>
                </a:solidFill>
              </a:rPr>
              <a:t>mơ</a:t>
            </a:r>
            <a:r>
              <a:rPr lang="en-US" i="1" dirty="0">
                <a:solidFill>
                  <a:srgbClr val="0070C0"/>
                </a:solidFill>
              </a:rPr>
              <a:t> </a:t>
            </a:r>
            <a:r>
              <a:rPr lang="en-US" i="1" dirty="0" err="1">
                <a:solidFill>
                  <a:srgbClr val="0070C0"/>
                </a:solidFill>
              </a:rPr>
              <a:t>còn</a:t>
            </a:r>
            <a:r>
              <a:rPr lang="en-US" i="1" dirty="0">
                <a:solidFill>
                  <a:srgbClr val="0070C0"/>
                </a:solidFill>
              </a:rPr>
              <a:t> </a:t>
            </a:r>
            <a:r>
              <a:rPr lang="en-US" i="1" dirty="0" err="1">
                <a:solidFill>
                  <a:srgbClr val="0070C0"/>
                </a:solidFill>
              </a:rPr>
              <a:t>thức</a:t>
            </a:r>
            <a:r>
              <a:rPr lang="en-US" dirty="0">
                <a:solidFill>
                  <a:srgbClr val="0070C0"/>
                </a:solidFill>
              </a:rPr>
              <a:t>. </a:t>
            </a:r>
            <a:r>
              <a:rPr lang="en-US" dirty="0" err="1">
                <a:solidFill>
                  <a:srgbClr val="0070C0"/>
                </a:solidFill>
              </a:rPr>
              <a:t>Một</a:t>
            </a:r>
            <a:r>
              <a:rPr lang="en-US" dirty="0">
                <a:solidFill>
                  <a:srgbClr val="0070C0"/>
                </a:solidFill>
              </a:rPr>
              <a:t> </a:t>
            </a:r>
            <a:r>
              <a:rPr lang="en-US" dirty="0" err="1">
                <a:solidFill>
                  <a:srgbClr val="0070C0"/>
                </a:solidFill>
              </a:rPr>
              <a:t>tiếng</a:t>
            </a:r>
            <a:r>
              <a:rPr lang="en-US" dirty="0">
                <a:solidFill>
                  <a:srgbClr val="0070C0"/>
                </a:solidFill>
              </a:rPr>
              <a:t> </a:t>
            </a:r>
            <a:r>
              <a:rPr lang="en-US" i="1" dirty="0" err="1">
                <a:solidFill>
                  <a:srgbClr val="0070C0"/>
                </a:solidFill>
              </a:rPr>
              <a:t>nhớ</a:t>
            </a:r>
            <a:r>
              <a:rPr lang="en-US" dirty="0">
                <a:solidFill>
                  <a:srgbClr val="0070C0"/>
                </a:solidFill>
              </a:rPr>
              <a:t> </a:t>
            </a:r>
            <a:r>
              <a:rPr lang="en-US" dirty="0" err="1">
                <a:solidFill>
                  <a:srgbClr val="0070C0"/>
                </a:solidFill>
              </a:rPr>
              <a:t>mà</a:t>
            </a:r>
            <a:r>
              <a:rPr lang="en-US" dirty="0">
                <a:solidFill>
                  <a:srgbClr val="0070C0"/>
                </a:solidFill>
              </a:rPr>
              <a:t> </a:t>
            </a:r>
            <a:r>
              <a:rPr lang="en-US" dirty="0" err="1">
                <a:solidFill>
                  <a:srgbClr val="0070C0"/>
                </a:solidFill>
              </a:rPr>
              <a:t>nói</a:t>
            </a:r>
            <a:r>
              <a:rPr lang="en-US" dirty="0">
                <a:solidFill>
                  <a:srgbClr val="0070C0"/>
                </a:solidFill>
              </a:rPr>
              <a:t> </a:t>
            </a:r>
            <a:r>
              <a:rPr lang="en-US" dirty="0" err="1">
                <a:solidFill>
                  <a:srgbClr val="0070C0"/>
                </a:solidFill>
              </a:rPr>
              <a:t>được</a:t>
            </a:r>
            <a:r>
              <a:rPr lang="en-US" dirty="0">
                <a:solidFill>
                  <a:srgbClr val="0070C0"/>
                </a:solidFill>
              </a:rPr>
              <a:t> </a:t>
            </a:r>
            <a:r>
              <a:rPr lang="en-US" dirty="0" err="1">
                <a:solidFill>
                  <a:srgbClr val="0070C0"/>
                </a:solidFill>
              </a:rPr>
              <a:t>nhiều</a:t>
            </a:r>
            <a:r>
              <a:rPr lang="en-US" dirty="0">
                <a:solidFill>
                  <a:srgbClr val="0070C0"/>
                </a:solidFill>
              </a:rPr>
              <a:t> </a:t>
            </a:r>
            <a:r>
              <a:rPr lang="en-US" dirty="0" err="1">
                <a:solidFill>
                  <a:srgbClr val="0070C0"/>
                </a:solidFill>
              </a:rPr>
              <a:t>điều</a:t>
            </a:r>
            <a:r>
              <a:rPr lang="en-US" dirty="0">
                <a:solidFill>
                  <a:srgbClr val="0070C0"/>
                </a:solidFill>
              </a:rPr>
              <a:t>.</a:t>
            </a:r>
          </a:p>
          <a:p>
            <a:pPr marL="0" indent="0" algn="just">
              <a:buNone/>
            </a:pPr>
            <a:r>
              <a:rPr lang="en-US" dirty="0">
                <a:solidFill>
                  <a:srgbClr val="0070C0"/>
                </a:solidFill>
              </a:rPr>
              <a:t>- </a:t>
            </a:r>
            <a:r>
              <a:rPr lang="en-US" i="1" dirty="0" err="1">
                <a:solidFill>
                  <a:srgbClr val="0070C0"/>
                </a:solidFill>
              </a:rPr>
              <a:t>Sóng</a:t>
            </a:r>
            <a:r>
              <a:rPr lang="en-US" i="1" dirty="0">
                <a:solidFill>
                  <a:srgbClr val="0070C0"/>
                </a:solidFill>
              </a:rPr>
              <a:t> </a:t>
            </a:r>
            <a:r>
              <a:rPr lang="en-US" i="1" dirty="0" err="1">
                <a:solidFill>
                  <a:srgbClr val="0070C0"/>
                </a:solidFill>
              </a:rPr>
              <a:t>nhớ</a:t>
            </a:r>
            <a:r>
              <a:rPr lang="en-US" i="1" dirty="0">
                <a:solidFill>
                  <a:srgbClr val="0070C0"/>
                </a:solidFill>
              </a:rPr>
              <a:t> </a:t>
            </a:r>
            <a:r>
              <a:rPr lang="en-US" i="1" dirty="0" err="1">
                <a:solidFill>
                  <a:srgbClr val="0070C0"/>
                </a:solidFill>
              </a:rPr>
              <a:t>bờ</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vượt</a:t>
            </a:r>
            <a:r>
              <a:rPr lang="en-US" dirty="0">
                <a:solidFill>
                  <a:srgbClr val="0070C0"/>
                </a:solidFill>
              </a:rPr>
              <a:t> qua </a:t>
            </a:r>
            <a:r>
              <a:rPr lang="en-US" dirty="0" err="1">
                <a:solidFill>
                  <a:srgbClr val="0070C0"/>
                </a:solidFill>
              </a:rPr>
              <a:t>không</a:t>
            </a:r>
            <a:r>
              <a:rPr lang="en-US" dirty="0">
                <a:solidFill>
                  <a:srgbClr val="0070C0"/>
                </a:solidFill>
              </a:rPr>
              <a:t> </a:t>
            </a:r>
            <a:r>
              <a:rPr lang="en-US" dirty="0" err="1">
                <a:solidFill>
                  <a:srgbClr val="0070C0"/>
                </a:solidFill>
              </a:rPr>
              <a:t>gian</a:t>
            </a:r>
            <a:r>
              <a:rPr lang="en-US" dirty="0">
                <a:solidFill>
                  <a:srgbClr val="0070C0"/>
                </a:solidFill>
              </a:rPr>
              <a:t>, </a:t>
            </a:r>
            <a:r>
              <a:rPr lang="en-US" i="1" dirty="0" err="1">
                <a:solidFill>
                  <a:srgbClr val="0070C0"/>
                </a:solidFill>
              </a:rPr>
              <a:t>Ngày</a:t>
            </a:r>
            <a:r>
              <a:rPr lang="en-US" i="1" dirty="0">
                <a:solidFill>
                  <a:srgbClr val="0070C0"/>
                </a:solidFill>
              </a:rPr>
              <a:t> </a:t>
            </a:r>
            <a:r>
              <a:rPr lang="en-US" i="1" dirty="0" err="1">
                <a:solidFill>
                  <a:srgbClr val="0070C0"/>
                </a:solidFill>
              </a:rPr>
              <a:t>đêm</a:t>
            </a:r>
            <a:r>
              <a:rPr lang="en-US" i="1" dirty="0">
                <a:solidFill>
                  <a:srgbClr val="0070C0"/>
                </a:solidFill>
              </a:rPr>
              <a:t> </a:t>
            </a:r>
            <a:r>
              <a:rPr lang="en-US" i="1" dirty="0" err="1">
                <a:solidFill>
                  <a:srgbClr val="0070C0"/>
                </a:solidFill>
              </a:rPr>
              <a:t>không</a:t>
            </a:r>
            <a:r>
              <a:rPr lang="en-US" i="1" dirty="0">
                <a:solidFill>
                  <a:srgbClr val="0070C0"/>
                </a:solidFill>
              </a:rPr>
              <a:t> </a:t>
            </a:r>
            <a:r>
              <a:rPr lang="en-US" i="1" dirty="0" err="1">
                <a:solidFill>
                  <a:srgbClr val="0070C0"/>
                </a:solidFill>
              </a:rPr>
              <a:t>ngủ</a:t>
            </a:r>
            <a:r>
              <a:rPr lang="en-US" i="1" dirty="0">
                <a:solidFill>
                  <a:srgbClr val="0070C0"/>
                </a:solidFill>
              </a:rPr>
              <a:t> </a:t>
            </a:r>
            <a:r>
              <a:rPr lang="en-US" i="1" dirty="0" err="1">
                <a:solidFill>
                  <a:srgbClr val="0070C0"/>
                </a:solidFill>
              </a:rPr>
              <a:t>được</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vượt</a:t>
            </a:r>
            <a:r>
              <a:rPr lang="en-US" dirty="0">
                <a:solidFill>
                  <a:srgbClr val="0070C0"/>
                </a:solidFill>
              </a:rPr>
              <a:t> qua </a:t>
            </a:r>
            <a:r>
              <a:rPr lang="en-US" dirty="0" err="1">
                <a:solidFill>
                  <a:srgbClr val="0070C0"/>
                </a:solidFill>
              </a:rPr>
              <a:t>thời</a:t>
            </a:r>
            <a:r>
              <a:rPr lang="en-US" dirty="0">
                <a:solidFill>
                  <a:srgbClr val="0070C0"/>
                </a:solidFill>
              </a:rPr>
              <a:t> </a:t>
            </a:r>
            <a:r>
              <a:rPr lang="en-US" dirty="0" err="1">
                <a:solidFill>
                  <a:srgbClr val="0070C0"/>
                </a:solidFill>
              </a:rPr>
              <a:t>gian</a:t>
            </a:r>
            <a:r>
              <a:rPr lang="en-US" dirty="0">
                <a:solidFill>
                  <a:srgbClr val="0070C0"/>
                </a:solidFill>
              </a:rPr>
              <a:t>. </a:t>
            </a:r>
            <a:r>
              <a:rPr lang="en-US" dirty="0" err="1">
                <a:solidFill>
                  <a:srgbClr val="0070C0"/>
                </a:solidFill>
              </a:rPr>
              <a:t>Đó</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tha</a:t>
            </a:r>
            <a:r>
              <a:rPr lang="en-US" dirty="0">
                <a:solidFill>
                  <a:srgbClr val="0070C0"/>
                </a:solidFill>
              </a:rPr>
              <a:t> </a:t>
            </a:r>
            <a:r>
              <a:rPr lang="en-US" dirty="0" err="1">
                <a:solidFill>
                  <a:srgbClr val="0070C0"/>
                </a:solidFill>
              </a:rPr>
              <a:t>thiết</a:t>
            </a:r>
            <a:r>
              <a:rPr lang="en-US" dirty="0">
                <a:solidFill>
                  <a:srgbClr val="0070C0"/>
                </a:solidFill>
              </a:rPr>
              <a:t> </a:t>
            </a:r>
            <a:r>
              <a:rPr lang="en-US" dirty="0" err="1">
                <a:solidFill>
                  <a:srgbClr val="0070C0"/>
                </a:solidFill>
              </a:rPr>
              <a:t>khôn</a:t>
            </a:r>
            <a:r>
              <a:rPr lang="en-US" dirty="0">
                <a:solidFill>
                  <a:srgbClr val="0070C0"/>
                </a:solidFill>
              </a:rPr>
              <a:t> </a:t>
            </a:r>
            <a:r>
              <a:rPr lang="en-US" dirty="0" err="1">
                <a:solidFill>
                  <a:srgbClr val="0070C0"/>
                </a:solidFill>
              </a:rPr>
              <a:t>nguôi</a:t>
            </a:r>
            <a:r>
              <a:rPr lang="en-US" dirty="0">
                <a:solidFill>
                  <a:srgbClr val="0070C0"/>
                </a:solidFill>
              </a:rPr>
              <a:t>, </a:t>
            </a:r>
            <a:r>
              <a:rPr lang="en-US" dirty="0" err="1">
                <a:solidFill>
                  <a:srgbClr val="0070C0"/>
                </a:solidFill>
              </a:rPr>
              <a:t>khắc</a:t>
            </a:r>
            <a:r>
              <a:rPr lang="en-US" dirty="0">
                <a:solidFill>
                  <a:srgbClr val="0070C0"/>
                </a:solidFill>
              </a:rPr>
              <a:t> </a:t>
            </a:r>
            <a:r>
              <a:rPr lang="en-US" dirty="0" err="1">
                <a:solidFill>
                  <a:srgbClr val="0070C0"/>
                </a:solidFill>
              </a:rPr>
              <a:t>khoải</a:t>
            </a:r>
            <a:r>
              <a:rPr lang="en-US" dirty="0">
                <a:solidFill>
                  <a:srgbClr val="0070C0"/>
                </a:solidFill>
              </a:rPr>
              <a:t> </a:t>
            </a:r>
            <a:r>
              <a:rPr lang="en-US" dirty="0" err="1">
                <a:solidFill>
                  <a:srgbClr val="0070C0"/>
                </a:solidFill>
              </a:rPr>
              <a:t>đến</a:t>
            </a:r>
            <a:r>
              <a:rPr lang="en-US" dirty="0">
                <a:solidFill>
                  <a:srgbClr val="0070C0"/>
                </a:solidFill>
              </a:rPr>
              <a:t> </a:t>
            </a:r>
            <a:r>
              <a:rPr lang="en-US" dirty="0" err="1">
                <a:solidFill>
                  <a:srgbClr val="0070C0"/>
                </a:solidFill>
              </a:rPr>
              <a:t>tận</a:t>
            </a:r>
            <a:r>
              <a:rPr lang="en-US" dirty="0">
                <a:solidFill>
                  <a:srgbClr val="0070C0"/>
                </a:solidFill>
              </a:rPr>
              <a:t> </a:t>
            </a:r>
            <a:r>
              <a:rPr lang="en-US" dirty="0" err="1">
                <a:solidFill>
                  <a:srgbClr val="0070C0"/>
                </a:solidFill>
              </a:rPr>
              <a:t>cùng</a:t>
            </a:r>
            <a:r>
              <a:rPr lang="en-US" dirty="0">
                <a:solidFill>
                  <a:srgbClr val="0070C0"/>
                </a:solidFill>
              </a:rPr>
              <a:t>.</a:t>
            </a:r>
          </a:p>
          <a:p>
            <a:pPr marL="0" indent="0" algn="just">
              <a:buNone/>
            </a:pPr>
            <a:r>
              <a:rPr lang="en-US" dirty="0">
                <a:solidFill>
                  <a:srgbClr val="0070C0"/>
                </a:solidFill>
              </a:rPr>
              <a:t>- </a:t>
            </a:r>
            <a:r>
              <a:rPr lang="en-US" dirty="0" err="1">
                <a:solidFill>
                  <a:srgbClr val="0070C0"/>
                </a:solidFill>
              </a:rPr>
              <a:t>Từ</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sóng</a:t>
            </a:r>
            <a:r>
              <a:rPr lang="en-US" dirty="0">
                <a:solidFill>
                  <a:srgbClr val="0070C0"/>
                </a:solidFill>
              </a:rPr>
              <a:t> </a:t>
            </a:r>
            <a:r>
              <a:rPr lang="en-US" dirty="0" err="1">
                <a:solidFill>
                  <a:srgbClr val="0070C0"/>
                </a:solidFill>
              </a:rPr>
              <a:t>đối</a:t>
            </a:r>
            <a:r>
              <a:rPr lang="en-US" dirty="0">
                <a:solidFill>
                  <a:srgbClr val="0070C0"/>
                </a:solidFill>
              </a:rPr>
              <a:t> </a:t>
            </a:r>
            <a:r>
              <a:rPr lang="en-US" dirty="0" err="1">
                <a:solidFill>
                  <a:srgbClr val="0070C0"/>
                </a:solidFill>
              </a:rPr>
              <a:t>với</a:t>
            </a:r>
            <a:r>
              <a:rPr lang="en-US" dirty="0">
                <a:solidFill>
                  <a:srgbClr val="0070C0"/>
                </a:solidFill>
              </a:rPr>
              <a:t> </a:t>
            </a:r>
            <a:r>
              <a:rPr lang="en-US" dirty="0" err="1">
                <a:solidFill>
                  <a:srgbClr val="0070C0"/>
                </a:solidFill>
              </a:rPr>
              <a:t>bờ</a:t>
            </a:r>
            <a:r>
              <a:rPr lang="en-US" dirty="0">
                <a:solidFill>
                  <a:srgbClr val="0070C0"/>
                </a:solidFill>
              </a:rPr>
              <a:t>, </a:t>
            </a:r>
            <a:r>
              <a:rPr lang="en-US" dirty="0" err="1">
                <a:solidFill>
                  <a:srgbClr val="0070C0"/>
                </a:solidFill>
              </a:rPr>
              <a:t>Xuân</a:t>
            </a:r>
            <a:r>
              <a:rPr lang="en-US" dirty="0">
                <a:solidFill>
                  <a:srgbClr val="0070C0"/>
                </a:solidFill>
              </a:rPr>
              <a:t> </a:t>
            </a:r>
            <a:r>
              <a:rPr lang="en-US" dirty="0" err="1">
                <a:solidFill>
                  <a:srgbClr val="0070C0"/>
                </a:solidFill>
              </a:rPr>
              <a:t>Quỳnh</a:t>
            </a:r>
            <a:r>
              <a:rPr lang="en-US" dirty="0">
                <a:solidFill>
                  <a:srgbClr val="0070C0"/>
                </a:solidFill>
              </a:rPr>
              <a:t> </a:t>
            </a:r>
            <a:r>
              <a:rPr lang="en-US" dirty="0" err="1">
                <a:solidFill>
                  <a:srgbClr val="0070C0"/>
                </a:solidFill>
              </a:rPr>
              <a:t>nói</a:t>
            </a:r>
            <a:r>
              <a:rPr lang="en-US" dirty="0">
                <a:solidFill>
                  <a:srgbClr val="0070C0"/>
                </a:solidFill>
              </a:rPr>
              <a:t> </a:t>
            </a:r>
            <a:r>
              <a:rPr lang="en-US" dirty="0" err="1">
                <a:solidFill>
                  <a:srgbClr val="0070C0"/>
                </a:solidFill>
              </a:rPr>
              <a:t>đến</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em</a:t>
            </a:r>
            <a:r>
              <a:rPr lang="en-US" dirty="0">
                <a:solidFill>
                  <a:srgbClr val="0070C0"/>
                </a:solidFill>
              </a:rPr>
              <a:t> </a:t>
            </a:r>
            <a:r>
              <a:rPr lang="en-US" dirty="0" err="1">
                <a:solidFill>
                  <a:srgbClr val="0070C0"/>
                </a:solidFill>
              </a:rPr>
              <a:t>đối</a:t>
            </a:r>
            <a:r>
              <a:rPr lang="en-US" dirty="0">
                <a:solidFill>
                  <a:srgbClr val="0070C0"/>
                </a:solidFill>
              </a:rPr>
              <a:t> </a:t>
            </a:r>
            <a:r>
              <a:rPr lang="en-US" dirty="0" err="1">
                <a:solidFill>
                  <a:srgbClr val="0070C0"/>
                </a:solidFill>
              </a:rPr>
              <a:t>với</a:t>
            </a:r>
            <a:r>
              <a:rPr lang="en-US" dirty="0">
                <a:solidFill>
                  <a:srgbClr val="0070C0"/>
                </a:solidFill>
              </a:rPr>
              <a:t> </a:t>
            </a:r>
            <a:r>
              <a:rPr lang="en-US" dirty="0" err="1">
                <a:solidFill>
                  <a:srgbClr val="0070C0"/>
                </a:solidFill>
              </a:rPr>
              <a:t>anh</a:t>
            </a:r>
            <a:r>
              <a:rPr lang="en-US" dirty="0">
                <a:solidFill>
                  <a:srgbClr val="0070C0"/>
                </a:solidFill>
              </a:rPr>
              <a:t>: </a:t>
            </a:r>
            <a:r>
              <a:rPr lang="en-US" i="1" dirty="0" err="1">
                <a:solidFill>
                  <a:srgbClr val="0070C0"/>
                </a:solidFill>
              </a:rPr>
              <a:t>Lòng</a:t>
            </a:r>
            <a:r>
              <a:rPr lang="en-US" i="1" dirty="0">
                <a:solidFill>
                  <a:srgbClr val="0070C0"/>
                </a:solidFill>
              </a:rPr>
              <a:t> </a:t>
            </a:r>
            <a:r>
              <a:rPr lang="en-US" i="1" dirty="0" err="1">
                <a:solidFill>
                  <a:srgbClr val="0070C0"/>
                </a:solidFill>
              </a:rPr>
              <a:t>em</a:t>
            </a:r>
            <a:r>
              <a:rPr lang="en-US" i="1" dirty="0">
                <a:solidFill>
                  <a:srgbClr val="0070C0"/>
                </a:solidFill>
              </a:rPr>
              <a:t> </a:t>
            </a:r>
            <a:r>
              <a:rPr lang="en-US" i="1" dirty="0" err="1">
                <a:solidFill>
                  <a:srgbClr val="0070C0"/>
                </a:solidFill>
              </a:rPr>
              <a:t>nhớ</a:t>
            </a:r>
            <a:r>
              <a:rPr lang="en-US" i="1" dirty="0">
                <a:solidFill>
                  <a:srgbClr val="0070C0"/>
                </a:solidFill>
              </a:rPr>
              <a:t> </a:t>
            </a:r>
            <a:r>
              <a:rPr lang="en-US" i="1" dirty="0" err="1">
                <a:solidFill>
                  <a:srgbClr val="0070C0"/>
                </a:solidFill>
              </a:rPr>
              <a:t>đến</a:t>
            </a:r>
            <a:r>
              <a:rPr lang="en-US" i="1" dirty="0">
                <a:solidFill>
                  <a:srgbClr val="0070C0"/>
                </a:solidFill>
              </a:rPr>
              <a:t> </a:t>
            </a:r>
            <a:r>
              <a:rPr lang="en-US" i="1" dirty="0" err="1">
                <a:solidFill>
                  <a:srgbClr val="0070C0"/>
                </a:solidFill>
              </a:rPr>
              <a:t>anh</a:t>
            </a:r>
            <a:r>
              <a:rPr lang="en-US" dirty="0">
                <a:solidFill>
                  <a:srgbClr val="0070C0"/>
                </a:solidFill>
              </a:rPr>
              <a:t>/</a:t>
            </a:r>
            <a:r>
              <a:rPr lang="en-US" i="1" dirty="0" err="1">
                <a:solidFill>
                  <a:srgbClr val="0070C0"/>
                </a:solidFill>
              </a:rPr>
              <a:t>Cả</a:t>
            </a:r>
            <a:r>
              <a:rPr lang="en-US" i="1" dirty="0">
                <a:solidFill>
                  <a:srgbClr val="0070C0"/>
                </a:solidFill>
              </a:rPr>
              <a:t> </a:t>
            </a:r>
            <a:r>
              <a:rPr lang="en-US" i="1" dirty="0" err="1">
                <a:solidFill>
                  <a:srgbClr val="0070C0"/>
                </a:solidFill>
              </a:rPr>
              <a:t>trong</a:t>
            </a:r>
            <a:r>
              <a:rPr lang="en-US" i="1" dirty="0">
                <a:solidFill>
                  <a:srgbClr val="0070C0"/>
                </a:solidFill>
              </a:rPr>
              <a:t> </a:t>
            </a:r>
            <a:r>
              <a:rPr lang="en-US" i="1" dirty="0" err="1">
                <a:solidFill>
                  <a:srgbClr val="0070C0"/>
                </a:solidFill>
              </a:rPr>
              <a:t>mơ</a:t>
            </a:r>
            <a:r>
              <a:rPr lang="en-US" i="1" dirty="0">
                <a:solidFill>
                  <a:srgbClr val="0070C0"/>
                </a:solidFill>
              </a:rPr>
              <a:t> </a:t>
            </a:r>
            <a:r>
              <a:rPr lang="en-US" i="1" dirty="0" err="1">
                <a:solidFill>
                  <a:srgbClr val="0070C0"/>
                </a:solidFill>
              </a:rPr>
              <a:t>còn</a:t>
            </a:r>
            <a:r>
              <a:rPr lang="en-US" i="1" dirty="0">
                <a:solidFill>
                  <a:srgbClr val="0070C0"/>
                </a:solidFill>
              </a:rPr>
              <a:t> </a:t>
            </a:r>
            <a:r>
              <a:rPr lang="en-US" i="1" dirty="0" err="1">
                <a:solidFill>
                  <a:srgbClr val="0070C0"/>
                </a:solidFill>
              </a:rPr>
              <a:t>thức</a:t>
            </a:r>
            <a:r>
              <a:rPr lang="en-US" dirty="0">
                <a:solidFill>
                  <a:srgbClr val="0070C0"/>
                </a:solidFill>
              </a:rPr>
              <a:t> -&gt; </a:t>
            </a:r>
            <a:r>
              <a:rPr lang="en-US" dirty="0" err="1">
                <a:solidFill>
                  <a:srgbClr val="0070C0"/>
                </a:solidFill>
              </a:rPr>
              <a:t>Hơn</a:t>
            </a:r>
            <a:r>
              <a:rPr lang="en-US" dirty="0">
                <a:solidFill>
                  <a:srgbClr val="0070C0"/>
                </a:solidFill>
              </a:rPr>
              <a:t> </a:t>
            </a:r>
            <a:r>
              <a:rPr lang="en-US" dirty="0" err="1">
                <a:solidFill>
                  <a:srgbClr val="0070C0"/>
                </a:solidFill>
              </a:rPr>
              <a:t>cả</a:t>
            </a:r>
            <a:r>
              <a:rPr lang="en-US" dirty="0">
                <a:solidFill>
                  <a:srgbClr val="0070C0"/>
                </a:solidFill>
              </a:rPr>
              <a:t> </a:t>
            </a:r>
            <a:r>
              <a:rPr lang="en-US" dirty="0" err="1">
                <a:solidFill>
                  <a:srgbClr val="0070C0"/>
                </a:solidFill>
              </a:rPr>
              <a:t>sóng</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em</a:t>
            </a:r>
            <a:r>
              <a:rPr lang="en-US" dirty="0">
                <a:solidFill>
                  <a:srgbClr val="0070C0"/>
                </a:solidFill>
              </a:rPr>
              <a:t> </a:t>
            </a:r>
            <a:r>
              <a:rPr lang="en-US" dirty="0" err="1">
                <a:solidFill>
                  <a:srgbClr val="0070C0"/>
                </a:solidFill>
              </a:rPr>
              <a:t>không</a:t>
            </a:r>
            <a:r>
              <a:rPr lang="en-US" dirty="0">
                <a:solidFill>
                  <a:srgbClr val="0070C0"/>
                </a:solidFill>
              </a:rPr>
              <a:t> </a:t>
            </a:r>
            <a:r>
              <a:rPr lang="en-US" dirty="0" err="1">
                <a:solidFill>
                  <a:srgbClr val="0070C0"/>
                </a:solidFill>
              </a:rPr>
              <a:t>chỉ</a:t>
            </a:r>
            <a:r>
              <a:rPr lang="en-US" dirty="0">
                <a:solidFill>
                  <a:srgbClr val="0070C0"/>
                </a:solidFill>
              </a:rPr>
              <a:t> bao </a:t>
            </a:r>
            <a:r>
              <a:rPr lang="en-US" dirty="0" err="1">
                <a:solidFill>
                  <a:srgbClr val="0070C0"/>
                </a:solidFill>
              </a:rPr>
              <a:t>trùm</a:t>
            </a:r>
            <a:r>
              <a:rPr lang="en-US" dirty="0">
                <a:solidFill>
                  <a:srgbClr val="0070C0"/>
                </a:solidFill>
              </a:rPr>
              <a:t> </a:t>
            </a:r>
            <a:r>
              <a:rPr lang="en-US" dirty="0" err="1">
                <a:solidFill>
                  <a:srgbClr val="0070C0"/>
                </a:solidFill>
              </a:rPr>
              <a:t>không</a:t>
            </a:r>
            <a:r>
              <a:rPr lang="en-US" dirty="0">
                <a:solidFill>
                  <a:srgbClr val="0070C0"/>
                </a:solidFill>
              </a:rPr>
              <a:t> </a:t>
            </a:r>
            <a:r>
              <a:rPr lang="en-US" dirty="0" err="1">
                <a:solidFill>
                  <a:srgbClr val="0070C0"/>
                </a:solidFill>
              </a:rPr>
              <a:t>gian</a:t>
            </a:r>
            <a:r>
              <a:rPr lang="en-US" dirty="0">
                <a:solidFill>
                  <a:srgbClr val="0070C0"/>
                </a:solidFill>
              </a:rPr>
              <a:t>, </a:t>
            </a:r>
            <a:r>
              <a:rPr lang="en-US" dirty="0" err="1">
                <a:solidFill>
                  <a:srgbClr val="0070C0"/>
                </a:solidFill>
              </a:rPr>
              <a:t>thời</a:t>
            </a:r>
            <a:r>
              <a:rPr lang="en-US" dirty="0">
                <a:solidFill>
                  <a:srgbClr val="0070C0"/>
                </a:solidFill>
              </a:rPr>
              <a:t> </a:t>
            </a:r>
            <a:r>
              <a:rPr lang="en-US" dirty="0" err="1">
                <a:solidFill>
                  <a:srgbClr val="0070C0"/>
                </a:solidFill>
              </a:rPr>
              <a:t>gian</a:t>
            </a:r>
            <a:r>
              <a:rPr lang="en-US" dirty="0">
                <a:solidFill>
                  <a:srgbClr val="0070C0"/>
                </a:solidFill>
              </a:rPr>
              <a:t> </a:t>
            </a:r>
            <a:r>
              <a:rPr lang="en-US" dirty="0" err="1">
                <a:solidFill>
                  <a:srgbClr val="0070C0"/>
                </a:solidFill>
              </a:rPr>
              <a:t>mà</a:t>
            </a:r>
            <a:r>
              <a:rPr lang="en-US" dirty="0">
                <a:solidFill>
                  <a:srgbClr val="0070C0"/>
                </a:solidFill>
              </a:rPr>
              <a:t> </a:t>
            </a:r>
            <a:r>
              <a:rPr lang="en-US" dirty="0" err="1">
                <a:solidFill>
                  <a:srgbClr val="0070C0"/>
                </a:solidFill>
              </a:rPr>
              <a:t>còn</a:t>
            </a:r>
            <a:r>
              <a:rPr lang="en-US" dirty="0">
                <a:solidFill>
                  <a:srgbClr val="0070C0"/>
                </a:solidFill>
              </a:rPr>
              <a:t> </a:t>
            </a:r>
            <a:r>
              <a:rPr lang="en-US" dirty="0" err="1">
                <a:solidFill>
                  <a:srgbClr val="0070C0"/>
                </a:solidFill>
              </a:rPr>
              <a:t>ăn</a:t>
            </a:r>
            <a:r>
              <a:rPr lang="en-US" dirty="0">
                <a:solidFill>
                  <a:srgbClr val="0070C0"/>
                </a:solidFill>
              </a:rPr>
              <a:t> </a:t>
            </a:r>
            <a:r>
              <a:rPr lang="en-US" dirty="0" err="1">
                <a:solidFill>
                  <a:srgbClr val="0070C0"/>
                </a:solidFill>
              </a:rPr>
              <a:t>sâu</a:t>
            </a:r>
            <a:r>
              <a:rPr lang="en-US" dirty="0">
                <a:solidFill>
                  <a:srgbClr val="0070C0"/>
                </a:solidFill>
              </a:rPr>
              <a:t> </a:t>
            </a:r>
            <a:r>
              <a:rPr lang="en-US" dirty="0" err="1">
                <a:solidFill>
                  <a:srgbClr val="0070C0"/>
                </a:solidFill>
              </a:rPr>
              <a:t>vào</a:t>
            </a:r>
            <a:r>
              <a:rPr lang="en-US" dirty="0">
                <a:solidFill>
                  <a:srgbClr val="0070C0"/>
                </a:solidFill>
              </a:rPr>
              <a:t> </a:t>
            </a:r>
            <a:r>
              <a:rPr lang="en-US" dirty="0" err="1">
                <a:solidFill>
                  <a:srgbClr val="0070C0"/>
                </a:solidFill>
              </a:rPr>
              <a:t>tiềm</a:t>
            </a:r>
            <a:r>
              <a:rPr lang="en-US" dirty="0">
                <a:solidFill>
                  <a:srgbClr val="0070C0"/>
                </a:solidFill>
              </a:rPr>
              <a:t> </a:t>
            </a:r>
            <a:r>
              <a:rPr lang="en-US" dirty="0" err="1">
                <a:solidFill>
                  <a:srgbClr val="0070C0"/>
                </a:solidFill>
              </a:rPr>
              <a:t>thức</a:t>
            </a:r>
            <a:r>
              <a:rPr lang="en-US" dirty="0">
                <a:solidFill>
                  <a:srgbClr val="0070C0"/>
                </a:solidFill>
              </a:rPr>
              <a:t>, </a:t>
            </a:r>
            <a:r>
              <a:rPr lang="en-US" dirty="0" err="1">
                <a:solidFill>
                  <a:srgbClr val="0070C0"/>
                </a:solidFill>
              </a:rPr>
              <a:t>vào</a:t>
            </a:r>
            <a:r>
              <a:rPr lang="en-US" dirty="0">
                <a:solidFill>
                  <a:srgbClr val="0070C0"/>
                </a:solidFill>
              </a:rPr>
              <a:t> </a:t>
            </a:r>
            <a:r>
              <a:rPr lang="en-US" dirty="0" err="1">
                <a:solidFill>
                  <a:srgbClr val="0070C0"/>
                </a:solidFill>
              </a:rPr>
              <a:t>vô</a:t>
            </a:r>
            <a:r>
              <a:rPr lang="en-US" dirty="0">
                <a:solidFill>
                  <a:srgbClr val="0070C0"/>
                </a:solidFill>
              </a:rPr>
              <a:t> </a:t>
            </a:r>
            <a:r>
              <a:rPr lang="en-US" dirty="0" err="1">
                <a:solidFill>
                  <a:srgbClr val="0070C0"/>
                </a:solidFill>
              </a:rPr>
              <a:t>thức</a:t>
            </a:r>
            <a:r>
              <a:rPr lang="en-US" dirty="0">
                <a:solidFill>
                  <a:srgbClr val="0070C0"/>
                </a:solidFill>
              </a:rPr>
              <a:t>.</a:t>
            </a:r>
          </a:p>
          <a:p>
            <a:pPr marL="0" indent="0" algn="just">
              <a:buNone/>
            </a:pPr>
            <a:r>
              <a:rPr lang="en-US" dirty="0">
                <a:solidFill>
                  <a:srgbClr val="0070C0"/>
                </a:solidFill>
              </a:rPr>
              <a:t>-  </a:t>
            </a:r>
            <a:r>
              <a:rPr lang="en-US" dirty="0" err="1">
                <a:solidFill>
                  <a:srgbClr val="0070C0"/>
                </a:solidFill>
              </a:rPr>
              <a:t>Em</a:t>
            </a:r>
            <a:r>
              <a:rPr lang="en-US" dirty="0">
                <a:solidFill>
                  <a:srgbClr val="0070C0"/>
                </a:solidFill>
              </a:rPr>
              <a:t> </a:t>
            </a:r>
            <a:r>
              <a:rPr lang="en-US" dirty="0" err="1">
                <a:solidFill>
                  <a:srgbClr val="0070C0"/>
                </a:solidFill>
              </a:rPr>
              <a:t>đã</a:t>
            </a:r>
            <a:r>
              <a:rPr lang="en-US" dirty="0">
                <a:solidFill>
                  <a:srgbClr val="0070C0"/>
                </a:solidFill>
              </a:rPr>
              <a:t> </a:t>
            </a:r>
            <a:r>
              <a:rPr lang="en-US" dirty="0" err="1">
                <a:solidFill>
                  <a:srgbClr val="0070C0"/>
                </a:solidFill>
              </a:rPr>
              <a:t>hoá</a:t>
            </a:r>
            <a:r>
              <a:rPr lang="en-US" dirty="0">
                <a:solidFill>
                  <a:srgbClr val="0070C0"/>
                </a:solidFill>
              </a:rPr>
              <a:t> </a:t>
            </a:r>
            <a:r>
              <a:rPr lang="en-US" dirty="0" err="1">
                <a:solidFill>
                  <a:srgbClr val="0070C0"/>
                </a:solidFill>
              </a:rPr>
              <a:t>thân</a:t>
            </a:r>
            <a:r>
              <a:rPr lang="en-US" dirty="0">
                <a:solidFill>
                  <a:srgbClr val="0070C0"/>
                </a:solidFill>
              </a:rPr>
              <a:t> </a:t>
            </a:r>
            <a:r>
              <a:rPr lang="en-US" dirty="0" err="1">
                <a:solidFill>
                  <a:srgbClr val="0070C0"/>
                </a:solidFill>
              </a:rPr>
              <a:t>vào</a:t>
            </a:r>
            <a:r>
              <a:rPr lang="en-US" dirty="0">
                <a:solidFill>
                  <a:srgbClr val="0070C0"/>
                </a:solidFill>
              </a:rPr>
              <a:t> </a:t>
            </a:r>
            <a:r>
              <a:rPr lang="en-US" dirty="0" err="1">
                <a:solidFill>
                  <a:srgbClr val="0070C0"/>
                </a:solidFill>
              </a:rPr>
              <a:t>sóng</a:t>
            </a:r>
            <a:r>
              <a:rPr lang="en-US" dirty="0">
                <a:solidFill>
                  <a:srgbClr val="0070C0"/>
                </a:solidFill>
              </a:rPr>
              <a:t>. </a:t>
            </a:r>
            <a:r>
              <a:rPr lang="en-US" dirty="0" err="1">
                <a:solidFill>
                  <a:srgbClr val="0070C0"/>
                </a:solidFill>
              </a:rPr>
              <a:t>Sóng</a:t>
            </a:r>
            <a:r>
              <a:rPr lang="en-US" dirty="0">
                <a:solidFill>
                  <a:srgbClr val="0070C0"/>
                </a:solidFill>
              </a:rPr>
              <a:t> </a:t>
            </a:r>
            <a:r>
              <a:rPr lang="en-US" dirty="0" err="1">
                <a:solidFill>
                  <a:srgbClr val="0070C0"/>
                </a:solidFill>
              </a:rPr>
              <a:t>đã</a:t>
            </a:r>
            <a:r>
              <a:rPr lang="en-US" dirty="0">
                <a:solidFill>
                  <a:srgbClr val="0070C0"/>
                </a:solidFill>
              </a:rPr>
              <a:t> </a:t>
            </a:r>
            <a:r>
              <a:rPr lang="en-US" dirty="0" err="1">
                <a:solidFill>
                  <a:srgbClr val="0070C0"/>
                </a:solidFill>
              </a:rPr>
              <a:t>hoà</a:t>
            </a:r>
            <a:r>
              <a:rPr lang="en-US" dirty="0">
                <a:solidFill>
                  <a:srgbClr val="0070C0"/>
                </a:solidFill>
              </a:rPr>
              <a:t> </a:t>
            </a:r>
            <a:r>
              <a:rPr lang="en-US" dirty="0" err="1">
                <a:solidFill>
                  <a:srgbClr val="0070C0"/>
                </a:solidFill>
              </a:rPr>
              <a:t>nhập</a:t>
            </a:r>
            <a:r>
              <a:rPr lang="en-US" dirty="0">
                <a:solidFill>
                  <a:srgbClr val="0070C0"/>
                </a:solidFill>
              </a:rPr>
              <a:t> </a:t>
            </a:r>
            <a:r>
              <a:rPr lang="en-US" dirty="0" err="1">
                <a:solidFill>
                  <a:srgbClr val="0070C0"/>
                </a:solidFill>
              </a:rPr>
              <a:t>vào</a:t>
            </a:r>
            <a:r>
              <a:rPr lang="en-US" dirty="0">
                <a:solidFill>
                  <a:srgbClr val="0070C0"/>
                </a:solidFill>
              </a:rPr>
              <a:t> </a:t>
            </a:r>
            <a:r>
              <a:rPr lang="en-US" dirty="0" err="1">
                <a:solidFill>
                  <a:srgbClr val="0070C0"/>
                </a:solidFill>
              </a:rPr>
              <a:t>tâm</a:t>
            </a:r>
            <a:r>
              <a:rPr lang="en-US" dirty="0">
                <a:solidFill>
                  <a:srgbClr val="0070C0"/>
                </a:solidFill>
              </a:rPr>
              <a:t> </a:t>
            </a:r>
            <a:r>
              <a:rPr lang="en-US" dirty="0" err="1">
                <a:solidFill>
                  <a:srgbClr val="0070C0"/>
                </a:solidFill>
              </a:rPr>
              <a:t>hồn</a:t>
            </a:r>
            <a:r>
              <a:rPr lang="en-US" dirty="0">
                <a:solidFill>
                  <a:srgbClr val="0070C0"/>
                </a:solidFill>
              </a:rPr>
              <a:t> </a:t>
            </a:r>
            <a:r>
              <a:rPr lang="en-US" dirty="0" err="1">
                <a:solidFill>
                  <a:srgbClr val="0070C0"/>
                </a:solidFill>
              </a:rPr>
              <a:t>em</a:t>
            </a:r>
            <a:r>
              <a:rPr lang="en-US" dirty="0">
                <a:solidFill>
                  <a:srgbClr val="0070C0"/>
                </a:solidFill>
              </a:rPr>
              <a:t> </a:t>
            </a:r>
            <a:r>
              <a:rPr lang="en-US" dirty="0" err="1">
                <a:solidFill>
                  <a:srgbClr val="0070C0"/>
                </a:solidFill>
              </a:rPr>
              <a:t>để</a:t>
            </a:r>
            <a:r>
              <a:rPr lang="en-US" dirty="0">
                <a:solidFill>
                  <a:srgbClr val="0070C0"/>
                </a:solidFill>
              </a:rPr>
              <a:t> </a:t>
            </a:r>
            <a:r>
              <a:rPr lang="en-US" dirty="0" err="1">
                <a:solidFill>
                  <a:srgbClr val="0070C0"/>
                </a:solidFill>
              </a:rPr>
              <a:t>trở</a:t>
            </a:r>
            <a:r>
              <a:rPr lang="en-US" dirty="0">
                <a:solidFill>
                  <a:srgbClr val="0070C0"/>
                </a:solidFill>
              </a:rPr>
              <a:t> </a:t>
            </a:r>
            <a:r>
              <a:rPr lang="en-US" dirty="0" err="1">
                <a:solidFill>
                  <a:srgbClr val="0070C0"/>
                </a:solidFill>
              </a:rPr>
              <a:t>nên</a:t>
            </a:r>
            <a:r>
              <a:rPr lang="en-US" dirty="0">
                <a:solidFill>
                  <a:srgbClr val="0070C0"/>
                </a:solidFill>
              </a:rPr>
              <a:t> </a:t>
            </a:r>
            <a:r>
              <a:rPr lang="en-US" dirty="0" err="1">
                <a:solidFill>
                  <a:srgbClr val="0070C0"/>
                </a:solidFill>
              </a:rPr>
              <a:t>có</a:t>
            </a:r>
            <a:r>
              <a:rPr lang="en-US" dirty="0">
                <a:solidFill>
                  <a:srgbClr val="0070C0"/>
                </a:solidFill>
              </a:rPr>
              <a:t> </a:t>
            </a:r>
            <a:r>
              <a:rPr lang="en-US" dirty="0" err="1">
                <a:solidFill>
                  <a:srgbClr val="0070C0"/>
                </a:solidFill>
              </a:rPr>
              <a:t>linh</a:t>
            </a:r>
            <a:r>
              <a:rPr lang="en-US" dirty="0">
                <a:solidFill>
                  <a:srgbClr val="0070C0"/>
                </a:solidFill>
              </a:rPr>
              <a:t> </a:t>
            </a:r>
            <a:r>
              <a:rPr lang="en-US" dirty="0" err="1">
                <a:solidFill>
                  <a:srgbClr val="0070C0"/>
                </a:solidFill>
              </a:rPr>
              <a:t>hồn</a:t>
            </a:r>
            <a:r>
              <a:rPr lang="en-US" dirty="0">
                <a:solidFill>
                  <a:srgbClr val="0070C0"/>
                </a:solidFill>
              </a:rPr>
              <a:t> </a:t>
            </a:r>
            <a:r>
              <a:rPr lang="en-US" dirty="0" err="1">
                <a:solidFill>
                  <a:srgbClr val="0070C0"/>
                </a:solidFill>
              </a:rPr>
              <a:t>thao</a:t>
            </a:r>
            <a:r>
              <a:rPr lang="en-US" dirty="0">
                <a:solidFill>
                  <a:srgbClr val="0070C0"/>
                </a:solidFill>
              </a:rPr>
              <a:t> </a:t>
            </a:r>
            <a:r>
              <a:rPr lang="en-US" dirty="0" err="1">
                <a:solidFill>
                  <a:srgbClr val="0070C0"/>
                </a:solidFill>
              </a:rPr>
              <a:t>thức</a:t>
            </a:r>
            <a:r>
              <a:rPr lang="en-US" dirty="0">
                <a:solidFill>
                  <a:srgbClr val="0070C0"/>
                </a:solidFill>
              </a:rPr>
              <a:t>.</a:t>
            </a:r>
          </a:p>
          <a:p>
            <a:pPr marL="0" indent="0" algn="just">
              <a:buNone/>
            </a:pPr>
            <a:r>
              <a:rPr lang="en-US" dirty="0">
                <a:solidFill>
                  <a:srgbClr val="0070C0"/>
                </a:solidFill>
              </a:rPr>
              <a:t>- </a:t>
            </a:r>
            <a:r>
              <a:rPr lang="en-US" dirty="0" err="1">
                <a:solidFill>
                  <a:srgbClr val="0070C0"/>
                </a:solidFill>
              </a:rPr>
              <a:t>Đây</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khổ</a:t>
            </a:r>
            <a:r>
              <a:rPr lang="en-US" dirty="0">
                <a:solidFill>
                  <a:srgbClr val="0070C0"/>
                </a:solidFill>
              </a:rPr>
              <a:t> </a:t>
            </a:r>
            <a:r>
              <a:rPr lang="en-US" dirty="0" err="1">
                <a:solidFill>
                  <a:srgbClr val="0070C0"/>
                </a:solidFill>
              </a:rPr>
              <a:t>duy</a:t>
            </a:r>
            <a:r>
              <a:rPr lang="en-US" dirty="0">
                <a:solidFill>
                  <a:srgbClr val="0070C0"/>
                </a:solidFill>
              </a:rPr>
              <a:t> </a:t>
            </a:r>
            <a:r>
              <a:rPr lang="en-US" dirty="0" err="1">
                <a:solidFill>
                  <a:srgbClr val="0070C0"/>
                </a:solidFill>
              </a:rPr>
              <a:t>nhất</a:t>
            </a:r>
            <a:r>
              <a:rPr lang="en-US" dirty="0">
                <a:solidFill>
                  <a:srgbClr val="0070C0"/>
                </a:solidFill>
              </a:rPr>
              <a:t> </a:t>
            </a:r>
            <a:r>
              <a:rPr lang="en-US" dirty="0" err="1">
                <a:solidFill>
                  <a:srgbClr val="0070C0"/>
                </a:solidFill>
              </a:rPr>
              <a:t>trong</a:t>
            </a:r>
            <a:r>
              <a:rPr lang="en-US" dirty="0">
                <a:solidFill>
                  <a:srgbClr val="0070C0"/>
                </a:solidFill>
              </a:rPr>
              <a:t> </a:t>
            </a:r>
            <a:r>
              <a:rPr lang="en-US" dirty="0" err="1">
                <a:solidFill>
                  <a:srgbClr val="0070C0"/>
                </a:solidFill>
              </a:rPr>
              <a:t>bài</a:t>
            </a:r>
            <a:r>
              <a:rPr lang="en-US" dirty="0">
                <a:solidFill>
                  <a:srgbClr val="0070C0"/>
                </a:solidFill>
              </a:rPr>
              <a:t> </a:t>
            </a:r>
            <a:r>
              <a:rPr lang="en-US" dirty="0" err="1">
                <a:solidFill>
                  <a:srgbClr val="0070C0"/>
                </a:solidFill>
              </a:rPr>
              <a:t>có</a:t>
            </a:r>
            <a:r>
              <a:rPr lang="en-US" dirty="0">
                <a:solidFill>
                  <a:srgbClr val="0070C0"/>
                </a:solidFill>
              </a:rPr>
              <a:t> </a:t>
            </a:r>
            <a:r>
              <a:rPr lang="en-US" dirty="0" err="1">
                <a:solidFill>
                  <a:srgbClr val="0070C0"/>
                </a:solidFill>
              </a:rPr>
              <a:t>đến</a:t>
            </a:r>
            <a:r>
              <a:rPr lang="en-US" dirty="0">
                <a:solidFill>
                  <a:srgbClr val="0070C0"/>
                </a:solidFill>
              </a:rPr>
              <a:t> 6 </a:t>
            </a:r>
            <a:r>
              <a:rPr lang="en-US" dirty="0" err="1">
                <a:solidFill>
                  <a:srgbClr val="0070C0"/>
                </a:solidFill>
              </a:rPr>
              <a:t>câu</a:t>
            </a:r>
            <a:r>
              <a:rPr lang="en-US" dirty="0">
                <a:solidFill>
                  <a:srgbClr val="0070C0"/>
                </a:solidFill>
              </a:rPr>
              <a:t> </a:t>
            </a:r>
            <a:r>
              <a:rPr lang="en-US" dirty="0" err="1">
                <a:solidFill>
                  <a:srgbClr val="0070C0"/>
                </a:solidFill>
              </a:rPr>
              <a:t>thơ</a:t>
            </a:r>
            <a:r>
              <a:rPr lang="en-US" dirty="0">
                <a:solidFill>
                  <a:srgbClr val="0070C0"/>
                </a:solidFill>
              </a:rPr>
              <a:t>, </a:t>
            </a:r>
            <a:r>
              <a:rPr lang="en-US" dirty="0" err="1">
                <a:solidFill>
                  <a:srgbClr val="0070C0"/>
                </a:solidFill>
              </a:rPr>
              <a:t>sự</a:t>
            </a:r>
            <a:r>
              <a:rPr lang="en-US" dirty="0">
                <a:solidFill>
                  <a:srgbClr val="0070C0"/>
                </a:solidFill>
              </a:rPr>
              <a:t> </a:t>
            </a:r>
            <a:r>
              <a:rPr lang="en-US" dirty="0" err="1">
                <a:solidFill>
                  <a:srgbClr val="0070C0"/>
                </a:solidFill>
              </a:rPr>
              <a:t>phá</a:t>
            </a:r>
            <a:r>
              <a:rPr lang="en-US" dirty="0">
                <a:solidFill>
                  <a:srgbClr val="0070C0"/>
                </a:solidFill>
              </a:rPr>
              <a:t> </a:t>
            </a:r>
            <a:r>
              <a:rPr lang="en-US" dirty="0" err="1">
                <a:solidFill>
                  <a:srgbClr val="0070C0"/>
                </a:solidFill>
              </a:rPr>
              <a:t>cách</a:t>
            </a:r>
            <a:r>
              <a:rPr lang="en-US" dirty="0">
                <a:solidFill>
                  <a:srgbClr val="0070C0"/>
                </a:solidFill>
              </a:rPr>
              <a:t> </a:t>
            </a:r>
            <a:r>
              <a:rPr lang="en-US" dirty="0" err="1">
                <a:solidFill>
                  <a:srgbClr val="0070C0"/>
                </a:solidFill>
              </a:rPr>
              <a:t>ấy</a:t>
            </a:r>
            <a:r>
              <a:rPr lang="en-US" dirty="0">
                <a:solidFill>
                  <a:srgbClr val="0070C0"/>
                </a:solidFill>
              </a:rPr>
              <a:t> </a:t>
            </a:r>
            <a:r>
              <a:rPr lang="en-US" dirty="0" err="1">
                <a:solidFill>
                  <a:srgbClr val="0070C0"/>
                </a:solidFill>
              </a:rPr>
              <a:t>đã</a:t>
            </a:r>
            <a:r>
              <a:rPr lang="en-US" dirty="0">
                <a:solidFill>
                  <a:srgbClr val="0070C0"/>
                </a:solidFill>
              </a:rPr>
              <a:t> </a:t>
            </a:r>
            <a:r>
              <a:rPr lang="en-US" dirty="0" err="1">
                <a:solidFill>
                  <a:srgbClr val="0070C0"/>
                </a:solidFill>
              </a:rPr>
              <a:t>góp</a:t>
            </a:r>
            <a:r>
              <a:rPr lang="en-US" dirty="0">
                <a:solidFill>
                  <a:srgbClr val="0070C0"/>
                </a:solidFill>
              </a:rPr>
              <a:t> </a:t>
            </a:r>
            <a:r>
              <a:rPr lang="en-US" dirty="0" err="1">
                <a:solidFill>
                  <a:srgbClr val="0070C0"/>
                </a:solidFill>
              </a:rPr>
              <a:t>phần</a:t>
            </a:r>
            <a:r>
              <a:rPr lang="en-US" dirty="0">
                <a:solidFill>
                  <a:srgbClr val="0070C0"/>
                </a:solidFill>
              </a:rPr>
              <a:t> </a:t>
            </a:r>
            <a:r>
              <a:rPr lang="en-US" dirty="0" err="1">
                <a:solidFill>
                  <a:srgbClr val="0070C0"/>
                </a:solidFill>
              </a:rPr>
              <a:t>diễn</a:t>
            </a:r>
            <a:r>
              <a:rPr lang="en-US" dirty="0">
                <a:solidFill>
                  <a:srgbClr val="0070C0"/>
                </a:solidFill>
              </a:rPr>
              <a:t> </a:t>
            </a:r>
            <a:r>
              <a:rPr lang="en-US" dirty="0" err="1">
                <a:solidFill>
                  <a:srgbClr val="0070C0"/>
                </a:solidFill>
              </a:rPr>
              <a:t>tả</a:t>
            </a:r>
            <a:r>
              <a:rPr lang="en-US" dirty="0">
                <a:solidFill>
                  <a:srgbClr val="0070C0"/>
                </a:solidFill>
              </a:rPr>
              <a:t> </a:t>
            </a:r>
            <a:r>
              <a:rPr lang="en-US" dirty="0" err="1">
                <a:solidFill>
                  <a:srgbClr val="0070C0"/>
                </a:solidFill>
              </a:rPr>
              <a:t>sự</a:t>
            </a:r>
            <a:r>
              <a:rPr lang="en-US" dirty="0">
                <a:solidFill>
                  <a:srgbClr val="0070C0"/>
                </a:solidFill>
              </a:rPr>
              <a:t> </a:t>
            </a:r>
            <a:r>
              <a:rPr lang="en-US" dirty="0" err="1">
                <a:solidFill>
                  <a:srgbClr val="0070C0"/>
                </a:solidFill>
              </a:rPr>
              <a:t>trào</a:t>
            </a:r>
            <a:r>
              <a:rPr lang="en-US" dirty="0">
                <a:solidFill>
                  <a:srgbClr val="0070C0"/>
                </a:solidFill>
              </a:rPr>
              <a:t> </a:t>
            </a:r>
            <a:r>
              <a:rPr lang="en-US" dirty="0" err="1">
                <a:solidFill>
                  <a:srgbClr val="0070C0"/>
                </a:solidFill>
              </a:rPr>
              <a:t>dâng</a:t>
            </a:r>
            <a:r>
              <a:rPr lang="en-US" dirty="0">
                <a:solidFill>
                  <a:srgbClr val="0070C0"/>
                </a:solidFill>
              </a:rPr>
              <a:t> </a:t>
            </a:r>
            <a:r>
              <a:rPr lang="en-US" dirty="0" err="1">
                <a:solidFill>
                  <a:srgbClr val="0070C0"/>
                </a:solidFill>
              </a:rPr>
              <a:t>mãnh</a:t>
            </a:r>
            <a:r>
              <a:rPr lang="en-US" dirty="0">
                <a:solidFill>
                  <a:srgbClr val="0070C0"/>
                </a:solidFill>
              </a:rPr>
              <a:t> </a:t>
            </a:r>
            <a:r>
              <a:rPr lang="en-US" dirty="0" err="1">
                <a:solidFill>
                  <a:srgbClr val="0070C0"/>
                </a:solidFill>
              </a:rPr>
              <a:t>liệt</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nỗi</a:t>
            </a:r>
            <a:r>
              <a:rPr lang="en-US" dirty="0">
                <a:solidFill>
                  <a:srgbClr val="0070C0"/>
                </a:solidFill>
              </a:rPr>
              <a:t> </a:t>
            </a:r>
            <a:r>
              <a:rPr lang="en-US" dirty="0" err="1">
                <a:solidFill>
                  <a:srgbClr val="0070C0"/>
                </a:solidFill>
              </a:rPr>
              <a:t>nhớ</a:t>
            </a:r>
            <a:r>
              <a:rPr lang="en-US" dirty="0">
                <a:solidFill>
                  <a:srgbClr val="0070C0"/>
                </a:solidFill>
              </a:rPr>
              <a:t> </a:t>
            </a:r>
            <a:r>
              <a:rPr lang="en-US" dirty="0" err="1">
                <a:solidFill>
                  <a:srgbClr val="0070C0"/>
                </a:solidFill>
              </a:rPr>
              <a:t>trong</a:t>
            </a:r>
            <a:r>
              <a:rPr lang="en-US" dirty="0">
                <a:solidFill>
                  <a:srgbClr val="0070C0"/>
                </a:solidFill>
              </a:rPr>
              <a:t> </a:t>
            </a:r>
            <a:r>
              <a:rPr lang="en-US" dirty="0" err="1">
                <a:solidFill>
                  <a:srgbClr val="0070C0"/>
                </a:solidFill>
              </a:rPr>
              <a:t>tình</a:t>
            </a:r>
            <a:r>
              <a:rPr lang="en-US" dirty="0">
                <a:solidFill>
                  <a:srgbClr val="0070C0"/>
                </a:solidFill>
              </a:rPr>
              <a:t> </a:t>
            </a:r>
            <a:r>
              <a:rPr lang="en-US" dirty="0" err="1">
                <a:solidFill>
                  <a:srgbClr val="0070C0"/>
                </a:solidFill>
              </a:rPr>
              <a:t>yêu</a:t>
            </a:r>
            <a:r>
              <a:rPr lang="en-US" dirty="0">
                <a:solidFill>
                  <a:srgbClr val="0070C0"/>
                </a:solidFill>
              </a:rPr>
              <a:t>.</a:t>
            </a:r>
          </a:p>
          <a:p>
            <a:pPr marL="0" marR="0" indent="0" algn="just">
              <a:lnSpc>
                <a:spcPct val="150000"/>
              </a:lnSpc>
              <a:spcBef>
                <a:spcPts val="0"/>
              </a:spcBef>
              <a:spcAft>
                <a:spcPts val="800"/>
              </a:spcAft>
              <a:buNone/>
            </a:pPr>
            <a:endParaRPr lang="en-US" sz="5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37699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157094-73B4-4179-8AF2-0479A82ABD9E}"/>
              </a:ext>
            </a:extLst>
          </p:cNvPr>
          <p:cNvSpPr>
            <a:spLocks noGrp="1"/>
          </p:cNvSpPr>
          <p:nvPr>
            <p:ph idx="1"/>
          </p:nvPr>
        </p:nvSpPr>
        <p:spPr>
          <a:xfrm>
            <a:off x="393895" y="267286"/>
            <a:ext cx="11380763" cy="6175717"/>
          </a:xfrm>
        </p:spPr>
        <p:txBody>
          <a:bodyPr/>
          <a:lstStyle/>
          <a:p>
            <a:pPr marL="1211580" marR="0" indent="0">
              <a:lnSpc>
                <a:spcPct val="115000"/>
              </a:lnSpc>
              <a:spcBef>
                <a:spcPts val="0"/>
              </a:spcBef>
              <a:spcAft>
                <a:spcPts val="0"/>
              </a:spcAft>
              <a:buNone/>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32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57681984-B136-458B-A193-4EA82E1D5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276" y="3157391"/>
            <a:ext cx="5828714" cy="3285612"/>
          </a:xfrm>
          <a:prstGeom prst="rect">
            <a:avLst/>
          </a:prstGeom>
          <a:ln>
            <a:noFill/>
          </a:ln>
          <a:effectLst>
            <a:softEdge rad="112500"/>
          </a:effectLst>
        </p:spPr>
      </p:pic>
    </p:spTree>
    <p:extLst>
      <p:ext uri="{BB962C8B-B14F-4D97-AF65-F5344CB8AC3E}">
        <p14:creationId xmlns:p14="http://schemas.microsoft.com/office/powerpoint/2010/main" val="417741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3F573-872D-4058-9E9E-26B70D33DF8C}"/>
              </a:ext>
            </a:extLst>
          </p:cNvPr>
          <p:cNvSpPr>
            <a:spLocks noGrp="1"/>
          </p:cNvSpPr>
          <p:nvPr>
            <p:ph idx="1"/>
          </p:nvPr>
        </p:nvSpPr>
        <p:spPr>
          <a:xfrm>
            <a:off x="5764696" y="84406"/>
            <a:ext cx="6184382" cy="6689188"/>
          </a:xfrm>
          <a:ln w="28575">
            <a:solidFill>
              <a:srgbClr val="00B0F0"/>
            </a:solidFill>
          </a:ln>
        </p:spPr>
        <p:txBody>
          <a:bodyPr>
            <a:normAutofit/>
          </a:bodyPr>
          <a:lstStyle/>
          <a:p>
            <a:pPr marL="0" marR="0" indent="0" algn="just">
              <a:lnSpc>
                <a:spcPct val="150000"/>
              </a:lnSpc>
              <a:spcBef>
                <a:spcPts val="0"/>
              </a:spcBef>
              <a:spcAft>
                <a:spcPts val="0"/>
              </a:spcAft>
              <a:buNone/>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rPr>
              <a:t>Đất</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nước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mình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bé</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nhỏ</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vậy</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thôi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em</a:t>
            </a:r>
            <a:endParaRPr lang="en-US" sz="1800" b="1" dirty="0">
              <a:effectLst/>
              <a:latin typeface="Times New Roman" panose="02020603050405020304" pitchFamily="18" charset="0"/>
              <a:ea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thẳm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nhọc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nan</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phủ</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doanh</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trại</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dầm</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dãi</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0" algn="just">
              <a:lnSpc>
                <a:spcPct val="150000"/>
              </a:lnSpc>
              <a:spcBef>
                <a:spcPts val="0"/>
              </a:spcBef>
              <a:spcAft>
                <a:spcPts val="0"/>
              </a:spcAft>
              <a:buNone/>
            </a:pP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ngơi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giường</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Chu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Ngọc</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Thanh)</a:t>
            </a:r>
          </a:p>
          <a:p>
            <a:endParaRPr lang="en-US" dirty="0"/>
          </a:p>
        </p:txBody>
      </p:sp>
      <p:sp>
        <p:nvSpPr>
          <p:cNvPr id="4" name="TextBox 3">
            <a:extLst>
              <a:ext uri="{FF2B5EF4-FFF2-40B4-BE49-F238E27FC236}">
                <a16:creationId xmlns:a16="http://schemas.microsoft.com/office/drawing/2014/main" id="{451A3046-1710-45F6-A1D2-ED29F03F9A3D}"/>
              </a:ext>
            </a:extLst>
          </p:cNvPr>
          <p:cNvSpPr txBox="1"/>
          <p:nvPr/>
        </p:nvSpPr>
        <p:spPr>
          <a:xfrm>
            <a:off x="478300" y="168812"/>
            <a:ext cx="2447779" cy="369332"/>
          </a:xfrm>
          <a:prstGeom prst="rect">
            <a:avLst/>
          </a:prstGeom>
          <a:noFill/>
          <a:ln w="19050">
            <a:solidFill>
              <a:srgbClr val="FFC000"/>
            </a:solidFill>
          </a:ln>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I. ĐỌC HIỂU (3 </a:t>
            </a:r>
            <a:r>
              <a:rPr lang="en-US" b="1" dirty="0" err="1">
                <a:solidFill>
                  <a:srgbClr val="0070C0"/>
                </a:solidFill>
                <a:latin typeface="Times New Roman" panose="02020603050405020304" pitchFamily="18" charset="0"/>
                <a:cs typeface="Times New Roman" panose="02020603050405020304" pitchFamily="18" charset="0"/>
              </a:rPr>
              <a:t>điểm</a:t>
            </a:r>
            <a:r>
              <a:rPr lang="en-US" b="1" dirty="0">
                <a:solidFill>
                  <a:srgbClr val="0070C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F8CC5B1-36CF-41D9-8C5C-FAB942E676F1}"/>
              </a:ext>
            </a:extLst>
          </p:cNvPr>
          <p:cNvSpPr txBox="1"/>
          <p:nvPr/>
        </p:nvSpPr>
        <p:spPr>
          <a:xfrm>
            <a:off x="242922" y="877985"/>
            <a:ext cx="5336243" cy="4207947"/>
          </a:xfrm>
          <a:prstGeom prst="rect">
            <a:avLst/>
          </a:prstGeom>
          <a:noFill/>
          <a:ln w="28575">
            <a:solidFill>
              <a:srgbClr val="FF0000"/>
            </a:solidFill>
          </a:ln>
        </p:spPr>
        <p:txBody>
          <a:bodyPr wrap="square">
            <a:spAutoFit/>
          </a:bodyPr>
          <a:lstStyle/>
          <a:p>
            <a:pPr marL="0" marR="0" algn="just">
              <a:lnSpc>
                <a:spcPct val="107000"/>
              </a:lnSpc>
              <a:spcBef>
                <a:spcPts val="0"/>
              </a:spcBef>
              <a:spcAft>
                <a:spcPts val="800"/>
              </a:spcAft>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3: Theo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50000"/>
              </a:lnSpc>
              <a:spcBef>
                <a:spcPts val="0"/>
              </a:spcBef>
              <a:spcAft>
                <a:spcPts val="1950"/>
              </a:spcAft>
            </a:pPr>
            <a:r>
              <a:rPr lang="en-US" sz="2400" i="0" dirty="0" err="1">
                <a:solidFill>
                  <a:srgbClr val="0070C0"/>
                </a:solidFill>
                <a:effectLst/>
                <a:latin typeface="Times New Roman" panose="02020603050405020304" pitchFamily="18" charset="0"/>
                <a:ea typeface="Times New Roman" panose="02020603050405020304" pitchFamily="18" charset="0"/>
              </a:rPr>
              <a:t>Câu</a:t>
            </a:r>
            <a:r>
              <a:rPr lang="en-US" sz="2400" i="0" dirty="0">
                <a:solidFill>
                  <a:srgbClr val="0070C0"/>
                </a:solidFill>
                <a:effectLst/>
                <a:latin typeface="Times New Roman" panose="02020603050405020304" pitchFamily="18" charset="0"/>
                <a:ea typeface="Times New Roman" panose="02020603050405020304" pitchFamily="18" charset="0"/>
              </a:rPr>
              <a:t> 4: Anh/</a:t>
            </a:r>
            <a:r>
              <a:rPr lang="en-US" sz="2400" i="0" dirty="0" err="1">
                <a:solidFill>
                  <a:srgbClr val="0070C0"/>
                </a:solidFill>
                <a:effectLst/>
                <a:latin typeface="Times New Roman" panose="02020603050405020304" pitchFamily="18" charset="0"/>
                <a:ea typeface="Times New Roman" panose="02020603050405020304" pitchFamily="18" charset="0"/>
              </a:rPr>
              <a:t>chị</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rút</a:t>
            </a:r>
            <a:r>
              <a:rPr lang="en-US" sz="2400" i="0" dirty="0">
                <a:solidFill>
                  <a:srgbClr val="0070C0"/>
                </a:solidFill>
                <a:effectLst/>
                <a:latin typeface="Times New Roman" panose="02020603050405020304" pitchFamily="18" charset="0"/>
                <a:ea typeface="Times New Roman" panose="02020603050405020304" pitchFamily="18" charset="0"/>
              </a:rPr>
              <a:t> ra </a:t>
            </a:r>
            <a:r>
              <a:rPr lang="en-US" sz="2400" i="0" dirty="0" err="1">
                <a:solidFill>
                  <a:srgbClr val="0070C0"/>
                </a:solidFill>
                <a:effectLst/>
                <a:latin typeface="Times New Roman" panose="02020603050405020304" pitchFamily="18" charset="0"/>
                <a:ea typeface="Times New Roman" panose="02020603050405020304" pitchFamily="18" charset="0"/>
              </a:rPr>
              <a:t>được</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thông</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điệp</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gì</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cho</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bản</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thân</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từ</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đoạn</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thơ</a:t>
            </a:r>
            <a:r>
              <a:rPr lang="en-US" sz="2400" i="0" dirty="0">
                <a:solidFill>
                  <a:srgbClr val="0070C0"/>
                </a:solidFill>
                <a:effectLst/>
                <a:latin typeface="Times New Roman" panose="02020603050405020304" pitchFamily="18" charset="0"/>
                <a:ea typeface="Times New Roman" panose="02020603050405020304" pitchFamily="18" charset="0"/>
              </a:rPr>
              <a:t> </a:t>
            </a:r>
            <a:r>
              <a:rPr lang="en-US" sz="2400" i="0" dirty="0" err="1">
                <a:solidFill>
                  <a:srgbClr val="0070C0"/>
                </a:solidFill>
                <a:effectLst/>
                <a:latin typeface="Times New Roman" panose="02020603050405020304" pitchFamily="18" charset="0"/>
                <a:ea typeface="Times New Roman" panose="02020603050405020304" pitchFamily="18" charset="0"/>
              </a:rPr>
              <a:t>trên</a:t>
            </a:r>
            <a:r>
              <a:rPr lang="en-US" sz="2400" i="0" dirty="0">
                <a:solidFill>
                  <a:srgbClr val="0070C0"/>
                </a:solidFill>
                <a:effectLst/>
                <a:latin typeface="Times New Roman" panose="02020603050405020304" pitchFamily="18" charset="0"/>
                <a:ea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83340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27E40-605A-4295-BFD0-DC8A74D1A36B}"/>
              </a:ext>
            </a:extLst>
          </p:cNvPr>
          <p:cNvSpPr>
            <a:spLocks noGrp="1"/>
          </p:cNvSpPr>
          <p:nvPr>
            <p:ph idx="1"/>
          </p:nvPr>
        </p:nvSpPr>
        <p:spPr>
          <a:xfrm>
            <a:off x="250873" y="267287"/>
            <a:ext cx="11690253" cy="6049108"/>
          </a:xfrm>
          <a:ln w="38100">
            <a:solidFill>
              <a:srgbClr val="FF0000"/>
            </a:solidFill>
          </a:ln>
        </p:spPr>
        <p:txBody>
          <a:bodyPr>
            <a:normAutofit/>
          </a:bodyPr>
          <a:lstStyle/>
          <a:p>
            <a:pPr marL="0" lvl="0" indent="0">
              <a:buNone/>
            </a:pPr>
            <a:r>
              <a:rPr lang="en-US" sz="5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highlight>
                  <a:srgbClr val="FFFF00"/>
                </a:highlight>
              </a:rPr>
              <a:t>Khổ</a:t>
            </a:r>
            <a:r>
              <a:rPr lang="en-US" b="1" i="1" dirty="0">
                <a:highlight>
                  <a:srgbClr val="FFFF00"/>
                </a:highlight>
              </a:rPr>
              <a:t> 6</a:t>
            </a:r>
            <a:r>
              <a:rPr lang="en-US" b="1" i="1" dirty="0"/>
              <a:t>: </a:t>
            </a:r>
            <a:r>
              <a:rPr lang="en-US" b="1" i="1" dirty="0" err="1">
                <a:solidFill>
                  <a:srgbClr val="FF0000"/>
                </a:solidFill>
              </a:rPr>
              <a:t>Sự</a:t>
            </a:r>
            <a:r>
              <a:rPr lang="en-US" b="1" i="1" dirty="0">
                <a:solidFill>
                  <a:srgbClr val="FF0000"/>
                </a:solidFill>
              </a:rPr>
              <a:t> </a:t>
            </a:r>
            <a:r>
              <a:rPr lang="en-US" b="1" i="1" dirty="0" err="1">
                <a:solidFill>
                  <a:srgbClr val="FF0000"/>
                </a:solidFill>
              </a:rPr>
              <a:t>thủy</a:t>
            </a:r>
            <a:r>
              <a:rPr lang="en-US" b="1" i="1" dirty="0">
                <a:solidFill>
                  <a:srgbClr val="FF0000"/>
                </a:solidFill>
              </a:rPr>
              <a:t> </a:t>
            </a:r>
            <a:r>
              <a:rPr lang="en-US" b="1" i="1" dirty="0" err="1">
                <a:solidFill>
                  <a:srgbClr val="FF0000"/>
                </a:solidFill>
              </a:rPr>
              <a:t>chung</a:t>
            </a:r>
            <a:r>
              <a:rPr lang="en-US" b="1" i="1" dirty="0">
                <a:solidFill>
                  <a:srgbClr val="FF0000"/>
                </a:solidFill>
              </a:rPr>
              <a:t> son </a:t>
            </a:r>
            <a:r>
              <a:rPr lang="en-US" b="1" i="1" dirty="0" err="1">
                <a:solidFill>
                  <a:srgbClr val="FF0000"/>
                </a:solidFill>
              </a:rPr>
              <a:t>sắt</a:t>
            </a:r>
            <a:r>
              <a:rPr lang="en-US" b="1" i="1" dirty="0">
                <a:solidFill>
                  <a:srgbClr val="FF0000"/>
                </a:solidFill>
              </a:rPr>
              <a:t> </a:t>
            </a:r>
            <a:r>
              <a:rPr lang="en-US" b="1" i="1" dirty="0" err="1">
                <a:solidFill>
                  <a:srgbClr val="FF0000"/>
                </a:solidFill>
              </a:rPr>
              <a:t>trong</a:t>
            </a:r>
            <a:r>
              <a:rPr lang="en-US" b="1" i="1" dirty="0">
                <a:solidFill>
                  <a:srgbClr val="FF0000"/>
                </a:solidFill>
              </a:rPr>
              <a:t> </a:t>
            </a:r>
            <a:r>
              <a:rPr lang="en-US" b="1" i="1" dirty="0" err="1">
                <a:solidFill>
                  <a:srgbClr val="FF0000"/>
                </a:solidFill>
              </a:rPr>
              <a:t>tình</a:t>
            </a:r>
            <a:r>
              <a:rPr lang="en-US" b="1" i="1" dirty="0">
                <a:solidFill>
                  <a:srgbClr val="FF0000"/>
                </a:solidFill>
              </a:rPr>
              <a:t> </a:t>
            </a:r>
            <a:r>
              <a:rPr lang="en-US" b="1" i="1" dirty="0" err="1">
                <a:solidFill>
                  <a:srgbClr val="FF0000"/>
                </a:solidFill>
              </a:rPr>
              <a:t>yêu</a:t>
            </a:r>
            <a:r>
              <a:rPr lang="en-US" b="1" i="1" dirty="0">
                <a:solidFill>
                  <a:srgbClr val="FF0000"/>
                </a:solidFill>
              </a:rPr>
              <a:t>:</a:t>
            </a:r>
            <a:r>
              <a:rPr lang="en-US" dirty="0">
                <a:solidFill>
                  <a:srgbClr val="FF0000"/>
                </a:solidFill>
              </a:rPr>
              <a:t> </a:t>
            </a:r>
            <a:r>
              <a:rPr lang="en-US" i="1" dirty="0" err="1"/>
              <a:t>Dẫu</a:t>
            </a:r>
            <a:r>
              <a:rPr lang="en-US" i="1" dirty="0"/>
              <a:t> </a:t>
            </a:r>
            <a:r>
              <a:rPr lang="en-US" i="1" dirty="0" err="1"/>
              <a:t>xuôi</a:t>
            </a:r>
            <a:r>
              <a:rPr lang="en-US" i="1" dirty="0"/>
              <a:t> </a:t>
            </a:r>
            <a:r>
              <a:rPr lang="en-US" i="1" dirty="0" err="1"/>
              <a:t>về</a:t>
            </a:r>
            <a:r>
              <a:rPr lang="en-US" i="1" dirty="0"/>
              <a:t> </a:t>
            </a:r>
            <a:r>
              <a:rPr lang="en-US" i="1" dirty="0" err="1"/>
              <a:t>phương</a:t>
            </a:r>
            <a:r>
              <a:rPr lang="en-US" i="1" dirty="0"/>
              <a:t> </a:t>
            </a:r>
            <a:r>
              <a:rPr lang="en-US" i="1" dirty="0" err="1"/>
              <a:t>Bắc</a:t>
            </a:r>
            <a:r>
              <a:rPr lang="en-US" i="1" dirty="0"/>
              <a:t> …            </a:t>
            </a:r>
            <a:r>
              <a:rPr lang="en-US" i="1" dirty="0" err="1"/>
              <a:t>Hướng</a:t>
            </a:r>
            <a:r>
              <a:rPr lang="en-US" i="1" dirty="0"/>
              <a:t> </a:t>
            </a:r>
            <a:r>
              <a:rPr lang="en-US" i="1" dirty="0" err="1"/>
              <a:t>về</a:t>
            </a:r>
            <a:r>
              <a:rPr lang="en-US" i="1" dirty="0"/>
              <a:t> </a:t>
            </a:r>
            <a:r>
              <a:rPr lang="en-US" i="1" dirty="0" err="1"/>
              <a:t>anh</a:t>
            </a:r>
            <a:r>
              <a:rPr lang="en-US" i="1" dirty="0"/>
              <a:t> – </a:t>
            </a:r>
            <a:r>
              <a:rPr lang="en-US" i="1" dirty="0" err="1"/>
              <a:t>một</a:t>
            </a:r>
            <a:r>
              <a:rPr lang="en-US" i="1" dirty="0"/>
              <a:t> </a:t>
            </a:r>
            <a:r>
              <a:rPr lang="en-US" i="1" dirty="0" err="1"/>
              <a:t>phương</a:t>
            </a:r>
            <a:endParaRPr lang="en-US" dirty="0"/>
          </a:p>
          <a:p>
            <a:pPr marL="0" indent="0" algn="just">
              <a:buNone/>
            </a:pPr>
            <a:r>
              <a:rPr lang="en-US" sz="3200" dirty="0">
                <a:solidFill>
                  <a:srgbClr val="0070C0"/>
                </a:solidFill>
              </a:rPr>
              <a:t>- </a:t>
            </a:r>
            <a:r>
              <a:rPr lang="en-US" sz="3200" dirty="0" err="1">
                <a:solidFill>
                  <a:srgbClr val="0070C0"/>
                </a:solidFill>
              </a:rPr>
              <a:t>Các</a:t>
            </a:r>
            <a:r>
              <a:rPr lang="en-US" sz="3200" dirty="0">
                <a:solidFill>
                  <a:srgbClr val="0070C0"/>
                </a:solidFill>
              </a:rPr>
              <a:t> </a:t>
            </a:r>
            <a:r>
              <a:rPr lang="en-US" sz="3200" dirty="0" err="1">
                <a:solidFill>
                  <a:srgbClr val="0070C0"/>
                </a:solidFill>
              </a:rPr>
              <a:t>danh</a:t>
            </a:r>
            <a:r>
              <a:rPr lang="en-US" sz="3200" dirty="0">
                <a:solidFill>
                  <a:srgbClr val="0070C0"/>
                </a:solidFill>
              </a:rPr>
              <a:t> </a:t>
            </a:r>
            <a:r>
              <a:rPr lang="en-US" sz="3200" dirty="0" err="1">
                <a:solidFill>
                  <a:srgbClr val="0070C0"/>
                </a:solidFill>
              </a:rPr>
              <a:t>từ</a:t>
            </a:r>
            <a:r>
              <a:rPr lang="en-US" sz="3200" dirty="0">
                <a:solidFill>
                  <a:srgbClr val="0070C0"/>
                </a:solidFill>
              </a:rPr>
              <a:t> </a:t>
            </a:r>
            <a:r>
              <a:rPr lang="en-US" sz="3200" dirty="0" err="1">
                <a:solidFill>
                  <a:srgbClr val="0070C0"/>
                </a:solidFill>
              </a:rPr>
              <a:t>chỉ</a:t>
            </a:r>
            <a:r>
              <a:rPr lang="en-US" sz="3200" dirty="0">
                <a:solidFill>
                  <a:srgbClr val="0070C0"/>
                </a:solidFill>
              </a:rPr>
              <a:t> </a:t>
            </a:r>
            <a:r>
              <a:rPr lang="en-US" sz="3200" dirty="0" err="1">
                <a:solidFill>
                  <a:srgbClr val="0070C0"/>
                </a:solidFill>
              </a:rPr>
              <a:t>hướng</a:t>
            </a:r>
            <a:r>
              <a:rPr lang="en-US" sz="3200" dirty="0">
                <a:solidFill>
                  <a:srgbClr val="0070C0"/>
                </a:solidFill>
              </a:rPr>
              <a:t> </a:t>
            </a:r>
            <a:r>
              <a:rPr lang="en-US" sz="3200" i="1" dirty="0" err="1">
                <a:solidFill>
                  <a:srgbClr val="0070C0"/>
                </a:solidFill>
              </a:rPr>
              <a:t>Bắc</a:t>
            </a:r>
            <a:r>
              <a:rPr lang="en-US" sz="3200" i="1" dirty="0">
                <a:solidFill>
                  <a:srgbClr val="0070C0"/>
                </a:solidFill>
              </a:rPr>
              <a:t> – Nam</a:t>
            </a:r>
            <a:r>
              <a:rPr lang="en-US" sz="3200" dirty="0">
                <a:solidFill>
                  <a:srgbClr val="0070C0"/>
                </a:solidFill>
              </a:rPr>
              <a:t> </a:t>
            </a:r>
            <a:r>
              <a:rPr lang="en-US" sz="3200" dirty="0" err="1">
                <a:solidFill>
                  <a:srgbClr val="0070C0"/>
                </a:solidFill>
              </a:rPr>
              <a:t>đã</a:t>
            </a:r>
            <a:r>
              <a:rPr lang="en-US" sz="3200" dirty="0">
                <a:solidFill>
                  <a:srgbClr val="0070C0"/>
                </a:solidFill>
              </a:rPr>
              <a:t> </a:t>
            </a:r>
            <a:r>
              <a:rPr lang="en-US" sz="3200" dirty="0" err="1">
                <a:solidFill>
                  <a:srgbClr val="0070C0"/>
                </a:solidFill>
              </a:rPr>
              <a:t>gợi</a:t>
            </a:r>
            <a:r>
              <a:rPr lang="en-US" sz="3200" dirty="0">
                <a:solidFill>
                  <a:srgbClr val="0070C0"/>
                </a:solidFill>
              </a:rPr>
              <a:t> ra </a:t>
            </a:r>
            <a:r>
              <a:rPr lang="en-US" sz="3200" dirty="0" err="1">
                <a:solidFill>
                  <a:srgbClr val="0070C0"/>
                </a:solidFill>
              </a:rPr>
              <a:t>sự</a:t>
            </a:r>
            <a:r>
              <a:rPr lang="en-US" sz="3200" dirty="0">
                <a:solidFill>
                  <a:srgbClr val="0070C0"/>
                </a:solidFill>
              </a:rPr>
              <a:t> </a:t>
            </a:r>
            <a:r>
              <a:rPr lang="en-US" sz="3200" dirty="0" err="1">
                <a:solidFill>
                  <a:srgbClr val="0070C0"/>
                </a:solidFill>
              </a:rPr>
              <a:t>xa</a:t>
            </a:r>
            <a:r>
              <a:rPr lang="en-US" sz="3200" dirty="0">
                <a:solidFill>
                  <a:srgbClr val="0070C0"/>
                </a:solidFill>
              </a:rPr>
              <a:t> </a:t>
            </a:r>
            <a:r>
              <a:rPr lang="en-US" sz="3200" dirty="0" err="1">
                <a:solidFill>
                  <a:srgbClr val="0070C0"/>
                </a:solidFill>
              </a:rPr>
              <a:t>cách</a:t>
            </a:r>
            <a:r>
              <a:rPr lang="en-US" sz="3200" dirty="0">
                <a:solidFill>
                  <a:srgbClr val="0070C0"/>
                </a:solidFill>
              </a:rPr>
              <a:t>. </a:t>
            </a:r>
            <a:r>
              <a:rPr lang="en-US" sz="3200" dirty="0" err="1">
                <a:solidFill>
                  <a:srgbClr val="0070C0"/>
                </a:solidFill>
              </a:rPr>
              <a:t>Cách</a:t>
            </a:r>
            <a:r>
              <a:rPr lang="en-US" sz="3200" dirty="0">
                <a:solidFill>
                  <a:srgbClr val="0070C0"/>
                </a:solidFill>
              </a:rPr>
              <a:t> </a:t>
            </a:r>
            <a:r>
              <a:rPr lang="en-US" sz="3200" dirty="0" err="1">
                <a:solidFill>
                  <a:srgbClr val="0070C0"/>
                </a:solidFill>
              </a:rPr>
              <a:t>nói</a:t>
            </a:r>
            <a:r>
              <a:rPr lang="en-US" sz="3200" dirty="0">
                <a:solidFill>
                  <a:srgbClr val="0070C0"/>
                </a:solidFill>
              </a:rPr>
              <a:t> </a:t>
            </a:r>
            <a:r>
              <a:rPr lang="en-US" sz="3200" dirty="0" err="1">
                <a:solidFill>
                  <a:srgbClr val="0070C0"/>
                </a:solidFill>
              </a:rPr>
              <a:t>ngược</a:t>
            </a:r>
            <a:r>
              <a:rPr lang="en-US" sz="3200" dirty="0">
                <a:solidFill>
                  <a:srgbClr val="0070C0"/>
                </a:solidFill>
              </a:rPr>
              <a:t> </a:t>
            </a:r>
            <a:r>
              <a:rPr lang="en-US" sz="3200" dirty="0" err="1">
                <a:solidFill>
                  <a:srgbClr val="0070C0"/>
                </a:solidFill>
              </a:rPr>
              <a:t>xuôi</a:t>
            </a:r>
            <a:r>
              <a:rPr lang="en-US" sz="3200" dirty="0">
                <a:solidFill>
                  <a:srgbClr val="0070C0"/>
                </a:solidFill>
              </a:rPr>
              <a:t> </a:t>
            </a:r>
            <a:r>
              <a:rPr lang="en-US" sz="3200" dirty="0" err="1">
                <a:solidFill>
                  <a:srgbClr val="0070C0"/>
                </a:solidFill>
              </a:rPr>
              <a:t>Bắc</a:t>
            </a:r>
            <a:r>
              <a:rPr lang="en-US" sz="3200" dirty="0">
                <a:solidFill>
                  <a:srgbClr val="0070C0"/>
                </a:solidFill>
              </a:rPr>
              <a:t>, </a:t>
            </a:r>
            <a:r>
              <a:rPr lang="en-US" sz="3200" dirty="0" err="1">
                <a:solidFill>
                  <a:srgbClr val="0070C0"/>
                </a:solidFill>
              </a:rPr>
              <a:t>ngược</a:t>
            </a:r>
            <a:r>
              <a:rPr lang="en-US" sz="3200" dirty="0">
                <a:solidFill>
                  <a:srgbClr val="0070C0"/>
                </a:solidFill>
              </a:rPr>
              <a:t> Nam </a:t>
            </a:r>
            <a:r>
              <a:rPr lang="en-US" sz="3200" dirty="0" err="1">
                <a:solidFill>
                  <a:srgbClr val="0070C0"/>
                </a:solidFill>
              </a:rPr>
              <a:t>dường</a:t>
            </a:r>
            <a:r>
              <a:rPr lang="en-US" sz="3200" dirty="0">
                <a:solidFill>
                  <a:srgbClr val="0070C0"/>
                </a:solidFill>
              </a:rPr>
              <a:t> </a:t>
            </a:r>
            <a:r>
              <a:rPr lang="en-US" sz="3200" dirty="0" err="1">
                <a:solidFill>
                  <a:srgbClr val="0070C0"/>
                </a:solidFill>
              </a:rPr>
              <a:t>như</a:t>
            </a:r>
            <a:r>
              <a:rPr lang="en-US" sz="3200" dirty="0">
                <a:solidFill>
                  <a:srgbClr val="0070C0"/>
                </a:solidFill>
              </a:rPr>
              <a:t> </a:t>
            </a:r>
            <a:r>
              <a:rPr lang="en-US" sz="3200" dirty="0" err="1">
                <a:solidFill>
                  <a:srgbClr val="0070C0"/>
                </a:solidFill>
              </a:rPr>
              <a:t>đã</a:t>
            </a:r>
            <a:r>
              <a:rPr lang="en-US" sz="3200" dirty="0">
                <a:solidFill>
                  <a:srgbClr val="0070C0"/>
                </a:solidFill>
              </a:rPr>
              <a:t> </a:t>
            </a:r>
            <a:r>
              <a:rPr lang="en-US" sz="3200" dirty="0" err="1">
                <a:solidFill>
                  <a:srgbClr val="0070C0"/>
                </a:solidFill>
              </a:rPr>
              <a:t>hàm</a:t>
            </a:r>
            <a:r>
              <a:rPr lang="en-US" sz="3200" dirty="0">
                <a:solidFill>
                  <a:srgbClr val="0070C0"/>
                </a:solidFill>
              </a:rPr>
              <a:t> </a:t>
            </a:r>
            <a:r>
              <a:rPr lang="en-US" sz="3200" dirty="0" err="1">
                <a:solidFill>
                  <a:srgbClr val="0070C0"/>
                </a:solidFill>
              </a:rPr>
              <a:t>chứa</a:t>
            </a:r>
            <a:r>
              <a:rPr lang="en-US" sz="3200" dirty="0">
                <a:solidFill>
                  <a:srgbClr val="0070C0"/>
                </a:solidFill>
              </a:rPr>
              <a:t> </a:t>
            </a:r>
            <a:r>
              <a:rPr lang="en-US" sz="3200" dirty="0" err="1">
                <a:solidFill>
                  <a:srgbClr val="0070C0"/>
                </a:solidFill>
              </a:rPr>
              <a:t>trong</a:t>
            </a:r>
            <a:r>
              <a:rPr lang="en-US" sz="3200" dirty="0">
                <a:solidFill>
                  <a:srgbClr val="0070C0"/>
                </a:solidFill>
              </a:rPr>
              <a:t> </a:t>
            </a:r>
            <a:r>
              <a:rPr lang="en-US" sz="3200" dirty="0" err="1">
                <a:solidFill>
                  <a:srgbClr val="0070C0"/>
                </a:solidFill>
              </a:rPr>
              <a:t>nó</a:t>
            </a:r>
            <a:r>
              <a:rPr lang="en-US" sz="3200" dirty="0">
                <a:solidFill>
                  <a:srgbClr val="0070C0"/>
                </a:solidFill>
              </a:rPr>
              <a:t> </a:t>
            </a:r>
            <a:r>
              <a:rPr lang="en-US" sz="3200" dirty="0" err="1">
                <a:solidFill>
                  <a:srgbClr val="0070C0"/>
                </a:solidFill>
              </a:rPr>
              <a:t>những</a:t>
            </a:r>
            <a:r>
              <a:rPr lang="en-US" sz="3200" dirty="0">
                <a:solidFill>
                  <a:srgbClr val="0070C0"/>
                </a:solidFill>
              </a:rPr>
              <a:t> </a:t>
            </a:r>
            <a:r>
              <a:rPr lang="en-US" sz="3200" dirty="0" err="1">
                <a:solidFill>
                  <a:srgbClr val="0070C0"/>
                </a:solidFill>
              </a:rPr>
              <a:t>éo</a:t>
            </a:r>
            <a:r>
              <a:rPr lang="en-US" sz="3200" dirty="0">
                <a:solidFill>
                  <a:srgbClr val="0070C0"/>
                </a:solidFill>
              </a:rPr>
              <a:t> le, </a:t>
            </a:r>
            <a:r>
              <a:rPr lang="en-US" sz="3200" dirty="0" err="1">
                <a:solidFill>
                  <a:srgbClr val="0070C0"/>
                </a:solidFill>
              </a:rPr>
              <a:t>diễn</a:t>
            </a:r>
            <a:r>
              <a:rPr lang="en-US" sz="3200" dirty="0">
                <a:solidFill>
                  <a:srgbClr val="0070C0"/>
                </a:solidFill>
              </a:rPr>
              <a:t> </a:t>
            </a:r>
            <a:r>
              <a:rPr lang="en-US" sz="3200" dirty="0" err="1">
                <a:solidFill>
                  <a:srgbClr val="0070C0"/>
                </a:solidFill>
              </a:rPr>
              <a:t>tả</a:t>
            </a:r>
            <a:r>
              <a:rPr lang="en-US" sz="3200" dirty="0">
                <a:solidFill>
                  <a:srgbClr val="0070C0"/>
                </a:solidFill>
              </a:rPr>
              <a:t> </a:t>
            </a:r>
            <a:r>
              <a:rPr lang="en-US" sz="3200" dirty="0" err="1">
                <a:solidFill>
                  <a:srgbClr val="0070C0"/>
                </a:solidFill>
              </a:rPr>
              <a:t>những</a:t>
            </a:r>
            <a:r>
              <a:rPr lang="en-US" sz="3200" dirty="0">
                <a:solidFill>
                  <a:srgbClr val="0070C0"/>
                </a:solidFill>
              </a:rPr>
              <a:t> </a:t>
            </a:r>
            <a:r>
              <a:rPr lang="en-US" sz="3200" dirty="0" err="1">
                <a:solidFill>
                  <a:srgbClr val="0070C0"/>
                </a:solidFill>
              </a:rPr>
              <a:t>thường</a:t>
            </a:r>
            <a:r>
              <a:rPr lang="en-US" sz="3200" dirty="0">
                <a:solidFill>
                  <a:srgbClr val="0070C0"/>
                </a:solidFill>
              </a:rPr>
              <a:t> </a:t>
            </a:r>
            <a:r>
              <a:rPr lang="en-US" sz="3200" dirty="0" err="1">
                <a:solidFill>
                  <a:srgbClr val="0070C0"/>
                </a:solidFill>
              </a:rPr>
              <a:t>biến</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cuộc</a:t>
            </a:r>
            <a:r>
              <a:rPr lang="en-US" sz="3200" dirty="0">
                <a:solidFill>
                  <a:srgbClr val="0070C0"/>
                </a:solidFill>
              </a:rPr>
              <a:t> </a:t>
            </a:r>
            <a:r>
              <a:rPr lang="en-US" sz="3200" dirty="0" err="1">
                <a:solidFill>
                  <a:srgbClr val="0070C0"/>
                </a:solidFill>
              </a:rPr>
              <a:t>đời</a:t>
            </a:r>
            <a:r>
              <a:rPr lang="en-US" sz="3200" dirty="0">
                <a:solidFill>
                  <a:srgbClr val="0070C0"/>
                </a:solidFill>
              </a:rPr>
              <a:t>.</a:t>
            </a:r>
          </a:p>
          <a:p>
            <a:pPr marL="0" indent="0" algn="just">
              <a:buNone/>
            </a:pPr>
            <a:r>
              <a:rPr lang="en-US" sz="3200" dirty="0">
                <a:solidFill>
                  <a:srgbClr val="0070C0"/>
                </a:solidFill>
              </a:rPr>
              <a:t>- </a:t>
            </a:r>
            <a:r>
              <a:rPr lang="en-US" sz="3200" dirty="0" err="1">
                <a:solidFill>
                  <a:srgbClr val="0070C0"/>
                </a:solidFill>
              </a:rPr>
              <a:t>Đối</a:t>
            </a:r>
            <a:r>
              <a:rPr lang="en-US" sz="3200" dirty="0">
                <a:solidFill>
                  <a:srgbClr val="0070C0"/>
                </a:solidFill>
              </a:rPr>
              <a:t> </a:t>
            </a:r>
            <a:r>
              <a:rPr lang="en-US" sz="3200" dirty="0" err="1">
                <a:solidFill>
                  <a:srgbClr val="0070C0"/>
                </a:solidFill>
              </a:rPr>
              <a:t>lập</a:t>
            </a:r>
            <a:r>
              <a:rPr lang="en-US" sz="3200" dirty="0">
                <a:solidFill>
                  <a:srgbClr val="0070C0"/>
                </a:solidFill>
              </a:rPr>
              <a:t> </a:t>
            </a:r>
            <a:r>
              <a:rPr lang="en-US" sz="3200" dirty="0" err="1">
                <a:solidFill>
                  <a:srgbClr val="0070C0"/>
                </a:solidFill>
              </a:rPr>
              <a:t>lại</a:t>
            </a:r>
            <a:r>
              <a:rPr lang="en-US" sz="3200" dirty="0">
                <a:solidFill>
                  <a:srgbClr val="0070C0"/>
                </a:solidFill>
              </a:rPr>
              <a:t> </a:t>
            </a:r>
            <a:r>
              <a:rPr lang="en-US" sz="3200" dirty="0" err="1">
                <a:solidFill>
                  <a:srgbClr val="0070C0"/>
                </a:solidFill>
              </a:rPr>
              <a:t>với</a:t>
            </a:r>
            <a:r>
              <a:rPr lang="en-US" sz="3200" dirty="0">
                <a:solidFill>
                  <a:srgbClr val="0070C0"/>
                </a:solidFill>
              </a:rPr>
              <a:t> </a:t>
            </a:r>
            <a:r>
              <a:rPr lang="en-US" sz="3200" dirty="0" err="1">
                <a:solidFill>
                  <a:srgbClr val="0070C0"/>
                </a:solidFill>
              </a:rPr>
              <a:t>cái</a:t>
            </a:r>
            <a:r>
              <a:rPr lang="en-US" sz="3200" dirty="0">
                <a:solidFill>
                  <a:srgbClr val="0070C0"/>
                </a:solidFill>
              </a:rPr>
              <a:t> </a:t>
            </a:r>
            <a:r>
              <a:rPr lang="en-US" sz="3200" dirty="0" err="1">
                <a:solidFill>
                  <a:srgbClr val="0070C0"/>
                </a:solidFill>
              </a:rPr>
              <a:t>thường</a:t>
            </a:r>
            <a:r>
              <a:rPr lang="en-US" sz="3200" dirty="0">
                <a:solidFill>
                  <a:srgbClr val="0070C0"/>
                </a:solidFill>
              </a:rPr>
              <a:t> </a:t>
            </a:r>
            <a:r>
              <a:rPr lang="en-US" sz="3200" dirty="0" err="1">
                <a:solidFill>
                  <a:srgbClr val="0070C0"/>
                </a:solidFill>
              </a:rPr>
              <a:t>biến</a:t>
            </a:r>
            <a:r>
              <a:rPr lang="en-US" sz="3200" dirty="0">
                <a:solidFill>
                  <a:srgbClr val="0070C0"/>
                </a:solidFill>
              </a:rPr>
              <a:t> </a:t>
            </a:r>
            <a:r>
              <a:rPr lang="en-US" sz="3200" dirty="0" err="1">
                <a:solidFill>
                  <a:srgbClr val="0070C0"/>
                </a:solidFill>
              </a:rPr>
              <a:t>ấy</a:t>
            </a:r>
            <a:r>
              <a:rPr lang="en-US" sz="3200" dirty="0">
                <a:solidFill>
                  <a:srgbClr val="0070C0"/>
                </a:solidFill>
              </a:rPr>
              <a:t> </a:t>
            </a:r>
            <a:r>
              <a:rPr lang="en-US" sz="3200" dirty="0" err="1">
                <a:solidFill>
                  <a:srgbClr val="0070C0"/>
                </a:solidFill>
              </a:rPr>
              <a:t>là</a:t>
            </a:r>
            <a:r>
              <a:rPr lang="en-US" sz="3200" dirty="0">
                <a:solidFill>
                  <a:srgbClr val="0070C0"/>
                </a:solidFill>
              </a:rPr>
              <a:t> </a:t>
            </a:r>
            <a:r>
              <a:rPr lang="en-US" sz="3200" dirty="0" err="1">
                <a:solidFill>
                  <a:srgbClr val="0070C0"/>
                </a:solidFill>
              </a:rPr>
              <a:t>sự</a:t>
            </a:r>
            <a:r>
              <a:rPr lang="en-US" sz="3200" dirty="0">
                <a:solidFill>
                  <a:srgbClr val="0070C0"/>
                </a:solidFill>
              </a:rPr>
              <a:t> </a:t>
            </a:r>
            <a:r>
              <a:rPr lang="en-US" sz="3200" dirty="0" err="1">
                <a:solidFill>
                  <a:srgbClr val="0070C0"/>
                </a:solidFill>
              </a:rPr>
              <a:t>bất</a:t>
            </a:r>
            <a:r>
              <a:rPr lang="en-US" sz="3200" dirty="0">
                <a:solidFill>
                  <a:srgbClr val="0070C0"/>
                </a:solidFill>
              </a:rPr>
              <a:t> </a:t>
            </a:r>
            <a:r>
              <a:rPr lang="en-US" sz="3200" dirty="0" err="1">
                <a:solidFill>
                  <a:srgbClr val="0070C0"/>
                </a:solidFill>
              </a:rPr>
              <a:t>biến</a:t>
            </a:r>
            <a:r>
              <a:rPr lang="en-US" sz="3200" dirty="0">
                <a:solidFill>
                  <a:srgbClr val="0070C0"/>
                </a:solidFill>
              </a:rPr>
              <a:t>: </a:t>
            </a:r>
            <a:r>
              <a:rPr lang="en-US" sz="3200" i="1" dirty="0" err="1">
                <a:solidFill>
                  <a:srgbClr val="0070C0"/>
                </a:solidFill>
              </a:rPr>
              <a:t>Nơi</a:t>
            </a:r>
            <a:r>
              <a:rPr lang="en-US" sz="3200" i="1" dirty="0">
                <a:solidFill>
                  <a:srgbClr val="0070C0"/>
                </a:solidFill>
              </a:rPr>
              <a:t> </a:t>
            </a:r>
            <a:r>
              <a:rPr lang="en-US" sz="3200" i="1" dirty="0" err="1">
                <a:solidFill>
                  <a:srgbClr val="0070C0"/>
                </a:solidFill>
              </a:rPr>
              <a:t>nào</a:t>
            </a:r>
            <a:r>
              <a:rPr lang="en-US" sz="3200" i="1" dirty="0">
                <a:solidFill>
                  <a:srgbClr val="0070C0"/>
                </a:solidFill>
              </a:rPr>
              <a:t> </a:t>
            </a:r>
            <a:r>
              <a:rPr lang="en-US" sz="3200" i="1" dirty="0" err="1">
                <a:solidFill>
                  <a:srgbClr val="0070C0"/>
                </a:solidFill>
              </a:rPr>
              <a:t>em</a:t>
            </a:r>
            <a:r>
              <a:rPr lang="en-US" sz="3200" i="1" dirty="0">
                <a:solidFill>
                  <a:srgbClr val="0070C0"/>
                </a:solidFill>
              </a:rPr>
              <a:t> </a:t>
            </a:r>
            <a:r>
              <a:rPr lang="en-US" sz="3200" i="1" dirty="0" err="1">
                <a:solidFill>
                  <a:srgbClr val="0070C0"/>
                </a:solidFill>
              </a:rPr>
              <a:t>cũng</a:t>
            </a:r>
            <a:r>
              <a:rPr lang="en-US" sz="3200" i="1" dirty="0">
                <a:solidFill>
                  <a:srgbClr val="0070C0"/>
                </a:solidFill>
              </a:rPr>
              <a:t> </a:t>
            </a:r>
            <a:r>
              <a:rPr lang="en-US" sz="3200" i="1" dirty="0" err="1">
                <a:solidFill>
                  <a:srgbClr val="0070C0"/>
                </a:solidFill>
              </a:rPr>
              <a:t>nghĩ</a:t>
            </a:r>
            <a:r>
              <a:rPr lang="en-US" sz="3200" dirty="0">
                <a:solidFill>
                  <a:srgbClr val="0070C0"/>
                </a:solidFill>
              </a:rPr>
              <a:t>/</a:t>
            </a:r>
            <a:r>
              <a:rPr lang="en-US" sz="3200" i="1" dirty="0" err="1">
                <a:solidFill>
                  <a:srgbClr val="0070C0"/>
                </a:solidFill>
              </a:rPr>
              <a:t>Hướng</a:t>
            </a:r>
            <a:r>
              <a:rPr lang="en-US" sz="3200" i="1" dirty="0">
                <a:solidFill>
                  <a:srgbClr val="0070C0"/>
                </a:solidFill>
              </a:rPr>
              <a:t> </a:t>
            </a:r>
            <a:r>
              <a:rPr lang="en-US" sz="3200" i="1" dirty="0" err="1">
                <a:solidFill>
                  <a:srgbClr val="0070C0"/>
                </a:solidFill>
              </a:rPr>
              <a:t>về</a:t>
            </a:r>
            <a:r>
              <a:rPr lang="en-US" sz="3200" i="1" dirty="0">
                <a:solidFill>
                  <a:srgbClr val="0070C0"/>
                </a:solidFill>
              </a:rPr>
              <a:t> </a:t>
            </a:r>
            <a:r>
              <a:rPr lang="en-US" sz="3200" i="1" dirty="0" err="1">
                <a:solidFill>
                  <a:srgbClr val="0070C0"/>
                </a:solidFill>
              </a:rPr>
              <a:t>anh</a:t>
            </a:r>
            <a:r>
              <a:rPr lang="en-US" sz="3200" i="1" dirty="0">
                <a:solidFill>
                  <a:srgbClr val="0070C0"/>
                </a:solidFill>
              </a:rPr>
              <a:t> – </a:t>
            </a:r>
            <a:r>
              <a:rPr lang="en-US" sz="3200" i="1" dirty="0" err="1">
                <a:solidFill>
                  <a:srgbClr val="0070C0"/>
                </a:solidFill>
              </a:rPr>
              <a:t>một</a:t>
            </a:r>
            <a:r>
              <a:rPr lang="en-US" sz="3200" i="1" dirty="0">
                <a:solidFill>
                  <a:srgbClr val="0070C0"/>
                </a:solidFill>
              </a:rPr>
              <a:t> </a:t>
            </a:r>
            <a:r>
              <a:rPr lang="en-US" sz="3200" i="1" dirty="0" err="1">
                <a:solidFill>
                  <a:srgbClr val="0070C0"/>
                </a:solidFill>
              </a:rPr>
              <a:t>phương</a:t>
            </a:r>
            <a:r>
              <a:rPr lang="en-US" sz="3200" i="1" dirty="0">
                <a:solidFill>
                  <a:srgbClr val="0070C0"/>
                </a:solidFill>
              </a:rPr>
              <a:t>-&gt;</a:t>
            </a:r>
            <a:r>
              <a:rPr lang="en-US" sz="3200" dirty="0" err="1">
                <a:solidFill>
                  <a:srgbClr val="0070C0"/>
                </a:solidFill>
              </a:rPr>
              <a:t>với</a:t>
            </a:r>
            <a:r>
              <a:rPr lang="en-US" sz="3200" dirty="0">
                <a:solidFill>
                  <a:srgbClr val="0070C0"/>
                </a:solidFill>
              </a:rPr>
              <a:t> </a:t>
            </a:r>
            <a:r>
              <a:rPr lang="en-US" sz="3200" dirty="0" err="1">
                <a:solidFill>
                  <a:srgbClr val="0070C0"/>
                </a:solidFill>
              </a:rPr>
              <a:t>cô</a:t>
            </a:r>
            <a:r>
              <a:rPr lang="en-US" sz="3200" dirty="0">
                <a:solidFill>
                  <a:srgbClr val="0070C0"/>
                </a:solidFill>
              </a:rPr>
              <a:t> </a:t>
            </a:r>
            <a:r>
              <a:rPr lang="en-US" sz="3200" dirty="0" err="1">
                <a:solidFill>
                  <a:srgbClr val="0070C0"/>
                </a:solidFill>
              </a:rPr>
              <a:t>gái</a:t>
            </a:r>
            <a:r>
              <a:rPr lang="en-US" sz="3200" dirty="0">
                <a:solidFill>
                  <a:srgbClr val="0070C0"/>
                </a:solidFill>
              </a:rPr>
              <a:t> </a:t>
            </a:r>
            <a:r>
              <a:rPr lang="en-US" sz="3200" dirty="0" err="1">
                <a:solidFill>
                  <a:srgbClr val="0070C0"/>
                </a:solidFill>
              </a:rPr>
              <a:t>đang</a:t>
            </a:r>
            <a:r>
              <a:rPr lang="en-US" sz="3200" dirty="0">
                <a:solidFill>
                  <a:srgbClr val="0070C0"/>
                </a:solidFill>
              </a:rPr>
              <a:t> </a:t>
            </a:r>
            <a:r>
              <a:rPr lang="en-US" sz="3200" dirty="0" err="1">
                <a:solidFill>
                  <a:srgbClr val="0070C0"/>
                </a:solidFill>
              </a:rPr>
              <a:t>yêu</a:t>
            </a:r>
            <a:r>
              <a:rPr lang="en-US" sz="3200" dirty="0">
                <a:solidFill>
                  <a:srgbClr val="0070C0"/>
                </a:solidFill>
              </a:rPr>
              <a:t>, </a:t>
            </a:r>
            <a:r>
              <a:rPr lang="en-US" sz="3200" dirty="0" err="1">
                <a:solidFill>
                  <a:srgbClr val="0070C0"/>
                </a:solidFill>
              </a:rPr>
              <a:t>dường</a:t>
            </a:r>
            <a:r>
              <a:rPr lang="en-US" sz="3200" dirty="0">
                <a:solidFill>
                  <a:srgbClr val="0070C0"/>
                </a:solidFill>
              </a:rPr>
              <a:t> </a:t>
            </a:r>
            <a:r>
              <a:rPr lang="en-US" sz="3200" dirty="0" err="1">
                <a:solidFill>
                  <a:srgbClr val="0070C0"/>
                </a:solidFill>
              </a:rPr>
              <a:t>như</a:t>
            </a:r>
            <a:r>
              <a:rPr lang="en-US" sz="3200" dirty="0">
                <a:solidFill>
                  <a:srgbClr val="0070C0"/>
                </a:solidFill>
              </a:rPr>
              <a:t> </a:t>
            </a:r>
            <a:r>
              <a:rPr lang="en-US" sz="3200" dirty="0" err="1">
                <a:solidFill>
                  <a:srgbClr val="0070C0"/>
                </a:solidFill>
              </a:rPr>
              <a:t>không</a:t>
            </a:r>
            <a:r>
              <a:rPr lang="en-US" sz="3200" dirty="0">
                <a:solidFill>
                  <a:srgbClr val="0070C0"/>
                </a:solidFill>
              </a:rPr>
              <a:t> </a:t>
            </a:r>
            <a:r>
              <a:rPr lang="en-US" sz="3200" dirty="0" err="1">
                <a:solidFill>
                  <a:srgbClr val="0070C0"/>
                </a:solidFill>
              </a:rPr>
              <a:t>còn</a:t>
            </a:r>
            <a:r>
              <a:rPr lang="en-US" sz="3200" dirty="0">
                <a:solidFill>
                  <a:srgbClr val="0070C0"/>
                </a:solidFill>
              </a:rPr>
              <a:t> </a:t>
            </a:r>
            <a:r>
              <a:rPr lang="en-US" sz="3200" dirty="0" err="1">
                <a:solidFill>
                  <a:srgbClr val="0070C0"/>
                </a:solidFill>
              </a:rPr>
              <a:t>khái</a:t>
            </a:r>
            <a:r>
              <a:rPr lang="en-US" sz="3200" dirty="0">
                <a:solidFill>
                  <a:srgbClr val="0070C0"/>
                </a:solidFill>
              </a:rPr>
              <a:t> </a:t>
            </a:r>
            <a:r>
              <a:rPr lang="en-US" sz="3200" dirty="0" err="1">
                <a:solidFill>
                  <a:srgbClr val="0070C0"/>
                </a:solidFill>
              </a:rPr>
              <a:t>niệm</a:t>
            </a:r>
            <a:r>
              <a:rPr lang="en-US" sz="3200" dirty="0">
                <a:solidFill>
                  <a:srgbClr val="0070C0"/>
                </a:solidFill>
              </a:rPr>
              <a:t> </a:t>
            </a:r>
            <a:r>
              <a:rPr lang="en-US" sz="3200" dirty="0" err="1">
                <a:solidFill>
                  <a:srgbClr val="0070C0"/>
                </a:solidFill>
              </a:rPr>
              <a:t>phương</a:t>
            </a:r>
            <a:r>
              <a:rPr lang="en-US" sz="3200" dirty="0">
                <a:solidFill>
                  <a:srgbClr val="0070C0"/>
                </a:solidFill>
              </a:rPr>
              <a:t> </a:t>
            </a:r>
            <a:r>
              <a:rPr lang="en-US" sz="3200" dirty="0" err="1">
                <a:solidFill>
                  <a:srgbClr val="0070C0"/>
                </a:solidFill>
              </a:rPr>
              <a:t>hướng</a:t>
            </a:r>
            <a:r>
              <a:rPr lang="en-US" sz="3200" dirty="0">
                <a:solidFill>
                  <a:srgbClr val="0070C0"/>
                </a:solidFill>
              </a:rPr>
              <a:t> </a:t>
            </a:r>
            <a:r>
              <a:rPr lang="en-US" sz="3200" dirty="0" err="1">
                <a:solidFill>
                  <a:srgbClr val="0070C0"/>
                </a:solidFill>
              </a:rPr>
              <a:t>địa</a:t>
            </a:r>
            <a:r>
              <a:rPr lang="en-US" sz="3200" dirty="0">
                <a:solidFill>
                  <a:srgbClr val="0070C0"/>
                </a:solidFill>
              </a:rPr>
              <a:t> </a:t>
            </a:r>
            <a:r>
              <a:rPr lang="en-US" sz="3200" dirty="0" err="1">
                <a:solidFill>
                  <a:srgbClr val="0070C0"/>
                </a:solidFill>
              </a:rPr>
              <a:t>lý</a:t>
            </a:r>
            <a:r>
              <a:rPr lang="en-US" sz="3200" dirty="0">
                <a:solidFill>
                  <a:srgbClr val="0070C0"/>
                </a:solidFill>
              </a:rPr>
              <a:t> </a:t>
            </a:r>
            <a:r>
              <a:rPr lang="en-US" sz="3200" dirty="0" err="1">
                <a:solidFill>
                  <a:srgbClr val="0070C0"/>
                </a:solidFill>
              </a:rPr>
              <a:t>mà</a:t>
            </a:r>
            <a:r>
              <a:rPr lang="en-US" sz="3200" dirty="0">
                <a:solidFill>
                  <a:srgbClr val="0070C0"/>
                </a:solidFill>
              </a:rPr>
              <a:t> </a:t>
            </a:r>
            <a:r>
              <a:rPr lang="en-US" sz="3200" dirty="0" err="1">
                <a:solidFill>
                  <a:srgbClr val="0070C0"/>
                </a:solidFill>
              </a:rPr>
              <a:t>chỉ</a:t>
            </a:r>
            <a:r>
              <a:rPr lang="en-US" sz="3200" dirty="0">
                <a:solidFill>
                  <a:srgbClr val="0070C0"/>
                </a:solidFill>
              </a:rPr>
              <a:t> </a:t>
            </a:r>
            <a:r>
              <a:rPr lang="en-US" sz="3200" dirty="0" err="1">
                <a:solidFill>
                  <a:srgbClr val="0070C0"/>
                </a:solidFill>
              </a:rPr>
              <a:t>còn</a:t>
            </a:r>
            <a:r>
              <a:rPr lang="en-US" sz="3200" dirty="0">
                <a:solidFill>
                  <a:srgbClr val="0070C0"/>
                </a:solidFill>
              </a:rPr>
              <a:t> </a:t>
            </a:r>
            <a:r>
              <a:rPr lang="en-US" sz="3200" dirty="0" err="1">
                <a:solidFill>
                  <a:srgbClr val="0070C0"/>
                </a:solidFill>
              </a:rPr>
              <a:t>một</a:t>
            </a:r>
            <a:r>
              <a:rPr lang="en-US" sz="3200" dirty="0">
                <a:solidFill>
                  <a:srgbClr val="0070C0"/>
                </a:solidFill>
              </a:rPr>
              <a:t> </a:t>
            </a:r>
            <a:r>
              <a:rPr lang="en-US" sz="3200" dirty="0" err="1">
                <a:solidFill>
                  <a:srgbClr val="0070C0"/>
                </a:solidFill>
              </a:rPr>
              <a:t>phương</a:t>
            </a:r>
            <a:r>
              <a:rPr lang="en-US" sz="3200" dirty="0">
                <a:solidFill>
                  <a:srgbClr val="0070C0"/>
                </a:solidFill>
              </a:rPr>
              <a:t> </a:t>
            </a:r>
            <a:r>
              <a:rPr lang="en-US" sz="3200" dirty="0" err="1">
                <a:solidFill>
                  <a:srgbClr val="0070C0"/>
                </a:solidFill>
              </a:rPr>
              <a:t>duy</a:t>
            </a:r>
            <a:r>
              <a:rPr lang="en-US" sz="3200" dirty="0">
                <a:solidFill>
                  <a:srgbClr val="0070C0"/>
                </a:solidFill>
              </a:rPr>
              <a:t> </a:t>
            </a:r>
            <a:r>
              <a:rPr lang="en-US" sz="3200" dirty="0" err="1">
                <a:solidFill>
                  <a:srgbClr val="0070C0"/>
                </a:solidFill>
              </a:rPr>
              <a:t>nhất</a:t>
            </a:r>
            <a:r>
              <a:rPr lang="en-US" sz="3200" dirty="0">
                <a:solidFill>
                  <a:srgbClr val="0070C0"/>
                </a:solidFill>
              </a:rPr>
              <a:t> – </a:t>
            </a:r>
            <a:r>
              <a:rPr lang="en-US" sz="3200" i="1" dirty="0" err="1">
                <a:solidFill>
                  <a:srgbClr val="0070C0"/>
                </a:solidFill>
              </a:rPr>
              <a:t>phương</a:t>
            </a:r>
            <a:r>
              <a:rPr lang="en-US" sz="3200" i="1" dirty="0">
                <a:solidFill>
                  <a:srgbClr val="0070C0"/>
                </a:solidFill>
              </a:rPr>
              <a:t> </a:t>
            </a:r>
            <a:r>
              <a:rPr lang="en-US" sz="3200" i="1" dirty="0" err="1">
                <a:solidFill>
                  <a:srgbClr val="0070C0"/>
                </a:solidFill>
              </a:rPr>
              <a:t>anh</a:t>
            </a:r>
            <a:r>
              <a:rPr lang="en-US" sz="3200" i="1" dirty="0">
                <a:solidFill>
                  <a:srgbClr val="0070C0"/>
                </a:solidFill>
              </a:rPr>
              <a:t>.</a:t>
            </a:r>
            <a:endParaRPr lang="en-US" sz="3200" dirty="0">
              <a:solidFill>
                <a:srgbClr val="0070C0"/>
              </a:solidFill>
            </a:endParaRPr>
          </a:p>
          <a:p>
            <a:pPr marL="0" indent="0" algn="just">
              <a:buNone/>
            </a:pPr>
            <a:r>
              <a:rPr lang="en-US" sz="3200" dirty="0">
                <a:solidFill>
                  <a:srgbClr val="0070C0"/>
                </a:solidFill>
              </a:rPr>
              <a:t>=&gt; </a:t>
            </a:r>
            <a:r>
              <a:rPr lang="en-US" sz="3200" dirty="0" err="1">
                <a:solidFill>
                  <a:srgbClr val="0070C0"/>
                </a:solidFill>
              </a:rPr>
              <a:t>Tiếng</a:t>
            </a:r>
            <a:r>
              <a:rPr lang="en-US" sz="3200" dirty="0">
                <a:solidFill>
                  <a:srgbClr val="0070C0"/>
                </a:solidFill>
              </a:rPr>
              <a:t> </a:t>
            </a:r>
            <a:r>
              <a:rPr lang="en-US" sz="3200" dirty="0" err="1">
                <a:solidFill>
                  <a:srgbClr val="0070C0"/>
                </a:solidFill>
              </a:rPr>
              <a:t>lòng</a:t>
            </a:r>
            <a:r>
              <a:rPr lang="en-US" sz="3200" dirty="0">
                <a:solidFill>
                  <a:srgbClr val="0070C0"/>
                </a:solidFill>
              </a:rPr>
              <a:t> </a:t>
            </a:r>
            <a:r>
              <a:rPr lang="en-US" sz="3200" dirty="0" err="1">
                <a:solidFill>
                  <a:srgbClr val="0070C0"/>
                </a:solidFill>
              </a:rPr>
              <a:t>thủy</a:t>
            </a:r>
            <a:r>
              <a:rPr lang="en-US" sz="3200" dirty="0">
                <a:solidFill>
                  <a:srgbClr val="0070C0"/>
                </a:solidFill>
              </a:rPr>
              <a:t> </a:t>
            </a:r>
            <a:r>
              <a:rPr lang="en-US" sz="3200" dirty="0" err="1">
                <a:solidFill>
                  <a:srgbClr val="0070C0"/>
                </a:solidFill>
              </a:rPr>
              <a:t>chung</a:t>
            </a:r>
            <a:r>
              <a:rPr lang="en-US" sz="3200" dirty="0">
                <a:solidFill>
                  <a:srgbClr val="0070C0"/>
                </a:solidFill>
              </a:rPr>
              <a:t> son </a:t>
            </a:r>
            <a:r>
              <a:rPr lang="en-US" sz="3200" dirty="0" err="1">
                <a:solidFill>
                  <a:srgbClr val="0070C0"/>
                </a:solidFill>
              </a:rPr>
              <a:t>sắt</a:t>
            </a:r>
            <a:r>
              <a:rPr lang="en-US" sz="3200" dirty="0">
                <a:solidFill>
                  <a:srgbClr val="0070C0"/>
                </a:solidFill>
              </a:rPr>
              <a:t>, </a:t>
            </a:r>
            <a:r>
              <a:rPr lang="en-US" sz="3200" dirty="0" err="1">
                <a:solidFill>
                  <a:srgbClr val="0070C0"/>
                </a:solidFill>
              </a:rPr>
              <a:t>khẳng</a:t>
            </a:r>
            <a:r>
              <a:rPr lang="en-US" sz="3200" dirty="0">
                <a:solidFill>
                  <a:srgbClr val="0070C0"/>
                </a:solidFill>
              </a:rPr>
              <a:t> </a:t>
            </a:r>
            <a:r>
              <a:rPr lang="en-US" sz="3200" dirty="0" err="1">
                <a:solidFill>
                  <a:srgbClr val="0070C0"/>
                </a:solidFill>
              </a:rPr>
              <a:t>định</a:t>
            </a:r>
            <a:r>
              <a:rPr lang="en-US" sz="3200" dirty="0">
                <a:solidFill>
                  <a:srgbClr val="0070C0"/>
                </a:solidFill>
              </a:rPr>
              <a:t> </a:t>
            </a:r>
            <a:r>
              <a:rPr lang="en-US" sz="3200" dirty="0" err="1">
                <a:solidFill>
                  <a:srgbClr val="0070C0"/>
                </a:solidFill>
              </a:rPr>
              <a:t>tình</a:t>
            </a:r>
            <a:r>
              <a:rPr lang="en-US" sz="3200" dirty="0">
                <a:solidFill>
                  <a:srgbClr val="0070C0"/>
                </a:solidFill>
              </a:rPr>
              <a:t> </a:t>
            </a:r>
            <a:r>
              <a:rPr lang="en-US" sz="3200" dirty="0" err="1">
                <a:solidFill>
                  <a:srgbClr val="0070C0"/>
                </a:solidFill>
              </a:rPr>
              <a:t>yêu</a:t>
            </a:r>
            <a:r>
              <a:rPr lang="en-US" sz="3200" dirty="0">
                <a:solidFill>
                  <a:srgbClr val="0070C0"/>
                </a:solidFill>
              </a:rPr>
              <a:t> </a:t>
            </a:r>
            <a:r>
              <a:rPr lang="en-US" sz="3200" dirty="0" err="1">
                <a:solidFill>
                  <a:srgbClr val="0070C0"/>
                </a:solidFill>
              </a:rPr>
              <a:t>bất</a:t>
            </a:r>
            <a:r>
              <a:rPr lang="en-US" sz="3200" dirty="0">
                <a:solidFill>
                  <a:srgbClr val="0070C0"/>
                </a:solidFill>
              </a:rPr>
              <a:t> </a:t>
            </a:r>
            <a:r>
              <a:rPr lang="en-US" sz="3200" dirty="0" err="1">
                <a:solidFill>
                  <a:srgbClr val="0070C0"/>
                </a:solidFill>
              </a:rPr>
              <a:t>biến</a:t>
            </a:r>
            <a:r>
              <a:rPr lang="en-US" sz="3200" dirty="0">
                <a:solidFill>
                  <a:srgbClr val="0070C0"/>
                </a:solidFill>
              </a:rPr>
              <a:t>, </a:t>
            </a:r>
            <a:r>
              <a:rPr lang="en-US" sz="3200" dirty="0" err="1">
                <a:solidFill>
                  <a:srgbClr val="0070C0"/>
                </a:solidFill>
              </a:rPr>
              <a:t>trường</a:t>
            </a:r>
            <a:r>
              <a:rPr lang="en-US" sz="3200" dirty="0">
                <a:solidFill>
                  <a:srgbClr val="0070C0"/>
                </a:solidFill>
              </a:rPr>
              <a:t> </a:t>
            </a:r>
            <a:r>
              <a:rPr lang="en-US" sz="3200" dirty="0" err="1">
                <a:solidFill>
                  <a:srgbClr val="0070C0"/>
                </a:solidFill>
              </a:rPr>
              <a:t>tồn</a:t>
            </a:r>
            <a:r>
              <a:rPr lang="en-US" sz="3200" dirty="0">
                <a:solidFill>
                  <a:srgbClr val="0070C0"/>
                </a:solidFill>
              </a:rPr>
              <a:t> </a:t>
            </a:r>
            <a:r>
              <a:rPr lang="en-US" sz="3200" dirty="0" err="1">
                <a:solidFill>
                  <a:srgbClr val="0070C0"/>
                </a:solidFill>
              </a:rPr>
              <a:t>với</a:t>
            </a:r>
            <a:r>
              <a:rPr lang="en-US" sz="3200" dirty="0">
                <a:solidFill>
                  <a:srgbClr val="0070C0"/>
                </a:solidFill>
              </a:rPr>
              <a:t> </a:t>
            </a:r>
            <a:r>
              <a:rPr lang="en-US" sz="3200" dirty="0" err="1">
                <a:solidFill>
                  <a:srgbClr val="0070C0"/>
                </a:solidFill>
              </a:rPr>
              <a:t>thời</a:t>
            </a:r>
            <a:r>
              <a:rPr lang="en-US" sz="3200" dirty="0">
                <a:solidFill>
                  <a:srgbClr val="0070C0"/>
                </a:solidFill>
              </a:rPr>
              <a:t> </a:t>
            </a:r>
            <a:r>
              <a:rPr lang="en-US" sz="3200" dirty="0" err="1">
                <a:solidFill>
                  <a:srgbClr val="0070C0"/>
                </a:solidFill>
              </a:rPr>
              <a:t>gian</a:t>
            </a:r>
            <a:r>
              <a:rPr lang="en-US" sz="3200" dirty="0">
                <a:solidFill>
                  <a:srgbClr val="0070C0"/>
                </a:solidFill>
              </a:rPr>
              <a:t>.</a:t>
            </a:r>
          </a:p>
          <a:p>
            <a:pPr marL="0" indent="0">
              <a:buNone/>
            </a:pPr>
            <a:endParaRPr lang="en-US" sz="5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0815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36227-4C67-4CFC-9FFF-48A80218BADD}"/>
              </a:ext>
            </a:extLst>
          </p:cNvPr>
          <p:cNvSpPr>
            <a:spLocks noGrp="1"/>
          </p:cNvSpPr>
          <p:nvPr>
            <p:ph idx="1"/>
          </p:nvPr>
        </p:nvSpPr>
        <p:spPr>
          <a:xfrm>
            <a:off x="838200" y="250043"/>
            <a:ext cx="10515600" cy="4351338"/>
          </a:xfrm>
        </p:spPr>
        <p:txBody>
          <a:bodyPr/>
          <a:lstStyle/>
          <a:p>
            <a:pPr marL="1211580" marR="0" indent="0">
              <a:lnSpc>
                <a:spcPct val="115000"/>
              </a:lnSpc>
              <a:spcBef>
                <a:spcPts val="0"/>
              </a:spcBef>
              <a:spcAft>
                <a:spcPts val="0"/>
              </a:spcAft>
              <a:buNone/>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2E0163E-0897-4DB1-AEAF-CA93A51A3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409" y="2681141"/>
            <a:ext cx="6286500" cy="3840480"/>
          </a:xfrm>
          <a:prstGeom prst="rect">
            <a:avLst/>
          </a:prstGeom>
          <a:ln>
            <a:noFill/>
          </a:ln>
          <a:effectLst>
            <a:softEdge rad="112500"/>
          </a:effectLst>
        </p:spPr>
      </p:pic>
    </p:spTree>
    <p:extLst>
      <p:ext uri="{BB962C8B-B14F-4D97-AF65-F5344CB8AC3E}">
        <p14:creationId xmlns:p14="http://schemas.microsoft.com/office/powerpoint/2010/main" val="1436024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27E40-605A-4295-BFD0-DC8A74D1A36B}"/>
              </a:ext>
            </a:extLst>
          </p:cNvPr>
          <p:cNvSpPr>
            <a:spLocks noGrp="1"/>
          </p:cNvSpPr>
          <p:nvPr>
            <p:ph idx="1"/>
          </p:nvPr>
        </p:nvSpPr>
        <p:spPr>
          <a:xfrm>
            <a:off x="250873" y="379828"/>
            <a:ext cx="11690253" cy="5838092"/>
          </a:xfrm>
          <a:ln w="38100">
            <a:solidFill>
              <a:srgbClr val="FF0000"/>
            </a:solidFill>
          </a:ln>
        </p:spPr>
        <p:txBody>
          <a:bodyPr>
            <a:normAutofit/>
          </a:bodyPr>
          <a:lstStyle/>
          <a:p>
            <a:pPr marL="0" lvl="0" indent="0" algn="jus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highlight>
                  <a:srgbClr val="FFFF00"/>
                </a:highlight>
              </a:rPr>
              <a:t>Khổ</a:t>
            </a:r>
            <a:r>
              <a:rPr lang="en-US" sz="3200" b="1" i="1" dirty="0">
                <a:highlight>
                  <a:srgbClr val="FFFF00"/>
                </a:highlight>
              </a:rPr>
              <a:t> 7: </a:t>
            </a:r>
            <a:r>
              <a:rPr lang="en-US" sz="3200" b="1" i="1" dirty="0" err="1">
                <a:solidFill>
                  <a:srgbClr val="FF0000"/>
                </a:solidFill>
              </a:rPr>
              <a:t>Niềm</a:t>
            </a:r>
            <a:r>
              <a:rPr lang="en-US" sz="3200" b="1" i="1" dirty="0">
                <a:solidFill>
                  <a:srgbClr val="FF0000"/>
                </a:solidFill>
              </a:rPr>
              <a:t> tin </a:t>
            </a:r>
            <a:r>
              <a:rPr lang="en-US" sz="3200" b="1" i="1" dirty="0" err="1">
                <a:solidFill>
                  <a:srgbClr val="FF0000"/>
                </a:solidFill>
              </a:rPr>
              <a:t>vào</a:t>
            </a:r>
            <a:r>
              <a:rPr lang="en-US" sz="3200" b="1" i="1" dirty="0">
                <a:solidFill>
                  <a:srgbClr val="FF0000"/>
                </a:solidFill>
              </a:rPr>
              <a:t> </a:t>
            </a:r>
            <a:r>
              <a:rPr lang="en-US" sz="3200" b="1" i="1" dirty="0" err="1">
                <a:solidFill>
                  <a:srgbClr val="FF0000"/>
                </a:solidFill>
              </a:rPr>
              <a:t>tình</a:t>
            </a:r>
            <a:r>
              <a:rPr lang="en-US" sz="3200" b="1" i="1" dirty="0">
                <a:solidFill>
                  <a:srgbClr val="FF0000"/>
                </a:solidFill>
              </a:rPr>
              <a:t> </a:t>
            </a:r>
            <a:r>
              <a:rPr lang="en-US" sz="3200" b="1" i="1" dirty="0" err="1">
                <a:solidFill>
                  <a:srgbClr val="FF0000"/>
                </a:solidFill>
              </a:rPr>
              <a:t>yêu</a:t>
            </a:r>
            <a:r>
              <a:rPr lang="en-US" sz="3200" b="1" i="1" dirty="0">
                <a:solidFill>
                  <a:srgbClr val="FF0000"/>
                </a:solidFill>
              </a:rPr>
              <a:t> </a:t>
            </a:r>
            <a:r>
              <a:rPr lang="en-US" sz="3200" b="1" i="1" dirty="0" err="1">
                <a:solidFill>
                  <a:srgbClr val="FF0000"/>
                </a:solidFill>
              </a:rPr>
              <a:t>và</a:t>
            </a:r>
            <a:r>
              <a:rPr lang="en-US" sz="3200" b="1" i="1" dirty="0">
                <a:solidFill>
                  <a:srgbClr val="FF0000"/>
                </a:solidFill>
              </a:rPr>
              <a:t> </a:t>
            </a:r>
            <a:r>
              <a:rPr lang="en-US" sz="3200" b="1" i="1" dirty="0" err="1">
                <a:solidFill>
                  <a:srgbClr val="FF0000"/>
                </a:solidFill>
              </a:rPr>
              <a:t>cuộc</a:t>
            </a:r>
            <a:r>
              <a:rPr lang="en-US" sz="3200" b="1" i="1" dirty="0">
                <a:solidFill>
                  <a:srgbClr val="FF0000"/>
                </a:solidFill>
              </a:rPr>
              <a:t> </a:t>
            </a:r>
            <a:r>
              <a:rPr lang="en-US" sz="3200" b="1" i="1" dirty="0" err="1">
                <a:solidFill>
                  <a:srgbClr val="FF0000"/>
                </a:solidFill>
              </a:rPr>
              <a:t>đời</a:t>
            </a:r>
            <a:r>
              <a:rPr lang="en-US" sz="3200" dirty="0">
                <a:solidFill>
                  <a:srgbClr val="FF0000"/>
                </a:solidFill>
              </a:rPr>
              <a:t> </a:t>
            </a:r>
          </a:p>
          <a:p>
            <a:pPr marL="0" lvl="0" indent="0" algn="just">
              <a:buNone/>
            </a:pPr>
            <a:r>
              <a:rPr lang="en-US" sz="3200" dirty="0">
                <a:solidFill>
                  <a:srgbClr val="0070C0"/>
                </a:solidFill>
              </a:rPr>
              <a:t>- </a:t>
            </a:r>
            <a:r>
              <a:rPr lang="en-US" sz="3200" dirty="0" err="1">
                <a:solidFill>
                  <a:srgbClr val="0070C0"/>
                </a:solidFill>
              </a:rPr>
              <a:t>Cặp</a:t>
            </a:r>
            <a:r>
              <a:rPr lang="en-US" sz="3200" dirty="0">
                <a:solidFill>
                  <a:srgbClr val="0070C0"/>
                </a:solidFill>
              </a:rPr>
              <a:t> </a:t>
            </a:r>
            <a:r>
              <a:rPr lang="en-US" sz="3200" dirty="0" err="1">
                <a:solidFill>
                  <a:srgbClr val="0070C0"/>
                </a:solidFill>
              </a:rPr>
              <a:t>hình</a:t>
            </a:r>
            <a:r>
              <a:rPr lang="en-US" sz="3200" dirty="0">
                <a:solidFill>
                  <a:srgbClr val="0070C0"/>
                </a:solidFill>
              </a:rPr>
              <a:t> </a:t>
            </a:r>
            <a:r>
              <a:rPr lang="en-US" sz="3200" dirty="0" err="1">
                <a:solidFill>
                  <a:srgbClr val="0070C0"/>
                </a:solidFill>
              </a:rPr>
              <a:t>ảnh</a:t>
            </a:r>
            <a:r>
              <a:rPr lang="en-US" sz="3200" dirty="0">
                <a:solidFill>
                  <a:srgbClr val="0070C0"/>
                </a:solidFill>
              </a:rPr>
              <a:t> </a:t>
            </a:r>
            <a:r>
              <a:rPr lang="en-US" sz="3200" dirty="0" err="1">
                <a:solidFill>
                  <a:srgbClr val="0070C0"/>
                </a:solidFill>
              </a:rPr>
              <a:t>ẩn</a:t>
            </a:r>
            <a:r>
              <a:rPr lang="en-US" sz="3200" dirty="0">
                <a:solidFill>
                  <a:srgbClr val="0070C0"/>
                </a:solidFill>
              </a:rPr>
              <a:t> </a:t>
            </a:r>
            <a:r>
              <a:rPr lang="en-US" sz="3200" dirty="0" err="1">
                <a:solidFill>
                  <a:srgbClr val="0070C0"/>
                </a:solidFill>
              </a:rPr>
              <a:t>dụ</a:t>
            </a:r>
            <a:r>
              <a:rPr lang="en-US" sz="3200" dirty="0">
                <a:solidFill>
                  <a:srgbClr val="0070C0"/>
                </a:solidFill>
              </a:rPr>
              <a:t> </a:t>
            </a:r>
            <a:r>
              <a:rPr lang="en-US" sz="3200" i="1" dirty="0" err="1">
                <a:solidFill>
                  <a:srgbClr val="0070C0"/>
                </a:solidFill>
              </a:rPr>
              <a:t>sóng</a:t>
            </a:r>
            <a:r>
              <a:rPr lang="en-US" sz="3200" i="1" dirty="0">
                <a:solidFill>
                  <a:srgbClr val="0070C0"/>
                </a:solidFill>
              </a:rPr>
              <a:t> – </a:t>
            </a:r>
            <a:r>
              <a:rPr lang="en-US" sz="3200" i="1" dirty="0" err="1">
                <a:solidFill>
                  <a:srgbClr val="0070C0"/>
                </a:solidFill>
              </a:rPr>
              <a:t>bờ</a:t>
            </a:r>
            <a:r>
              <a:rPr lang="en-US" sz="3200" dirty="0">
                <a:solidFill>
                  <a:srgbClr val="0070C0"/>
                </a:solidFill>
              </a:rPr>
              <a:t>: </a:t>
            </a:r>
            <a:r>
              <a:rPr lang="en-US" sz="3200" dirty="0" err="1">
                <a:solidFill>
                  <a:srgbClr val="0070C0"/>
                </a:solidFill>
              </a:rPr>
              <a:t>mới</a:t>
            </a:r>
            <a:r>
              <a:rPr lang="en-US" sz="3200" dirty="0">
                <a:solidFill>
                  <a:srgbClr val="0070C0"/>
                </a:solidFill>
              </a:rPr>
              <a:t> </a:t>
            </a:r>
            <a:r>
              <a:rPr lang="en-US" sz="3200" dirty="0" err="1">
                <a:solidFill>
                  <a:srgbClr val="0070C0"/>
                </a:solidFill>
              </a:rPr>
              <a:t>mẻ</a:t>
            </a:r>
            <a:r>
              <a:rPr lang="en-US" sz="3200" dirty="0">
                <a:solidFill>
                  <a:srgbClr val="0070C0"/>
                </a:solidFill>
              </a:rPr>
              <a:t> </a:t>
            </a:r>
            <a:r>
              <a:rPr lang="en-US" sz="3200" dirty="0" err="1">
                <a:solidFill>
                  <a:srgbClr val="0070C0"/>
                </a:solidFill>
              </a:rPr>
              <a:t>dù</a:t>
            </a:r>
            <a:r>
              <a:rPr lang="en-US" sz="3200" dirty="0">
                <a:solidFill>
                  <a:srgbClr val="0070C0"/>
                </a:solidFill>
              </a:rPr>
              <a:t> </a:t>
            </a:r>
            <a:r>
              <a:rPr lang="en-US" sz="3200" dirty="0" err="1">
                <a:solidFill>
                  <a:srgbClr val="0070C0"/>
                </a:solidFill>
              </a:rPr>
              <a:t>đã</a:t>
            </a:r>
            <a:r>
              <a:rPr lang="en-US" sz="3200" dirty="0">
                <a:solidFill>
                  <a:srgbClr val="0070C0"/>
                </a:solidFill>
              </a:rPr>
              <a:t> </a:t>
            </a:r>
            <a:r>
              <a:rPr lang="en-US" sz="3200" dirty="0" err="1">
                <a:solidFill>
                  <a:srgbClr val="0070C0"/>
                </a:solidFill>
              </a:rPr>
              <a:t>được</a:t>
            </a:r>
            <a:r>
              <a:rPr lang="en-US" sz="3200" dirty="0">
                <a:solidFill>
                  <a:srgbClr val="0070C0"/>
                </a:solidFill>
              </a:rPr>
              <a:t> </a:t>
            </a:r>
            <a:r>
              <a:rPr lang="en-US" sz="3200" dirty="0" err="1">
                <a:solidFill>
                  <a:srgbClr val="0070C0"/>
                </a:solidFill>
              </a:rPr>
              <a:t>nói</a:t>
            </a:r>
            <a:r>
              <a:rPr lang="en-US" sz="3200" dirty="0">
                <a:solidFill>
                  <a:srgbClr val="0070C0"/>
                </a:solidFill>
              </a:rPr>
              <a:t> </a:t>
            </a:r>
            <a:r>
              <a:rPr lang="en-US" sz="3200" dirty="0" err="1">
                <a:solidFill>
                  <a:srgbClr val="0070C0"/>
                </a:solidFill>
              </a:rPr>
              <a:t>đến</a:t>
            </a:r>
            <a:r>
              <a:rPr lang="en-US" sz="3200" dirty="0">
                <a:solidFill>
                  <a:srgbClr val="0070C0"/>
                </a:solidFill>
              </a:rPr>
              <a:t> </a:t>
            </a:r>
            <a:r>
              <a:rPr lang="en-US" sz="3200" dirty="0" err="1">
                <a:solidFill>
                  <a:srgbClr val="0070C0"/>
                </a:solidFill>
              </a:rPr>
              <a:t>nhiều</a:t>
            </a:r>
            <a:r>
              <a:rPr lang="en-US" sz="3200" dirty="0">
                <a:solidFill>
                  <a:srgbClr val="0070C0"/>
                </a:solidFill>
              </a:rPr>
              <a:t> </a:t>
            </a:r>
            <a:r>
              <a:rPr lang="en-US" sz="3200" dirty="0" err="1">
                <a:solidFill>
                  <a:srgbClr val="0070C0"/>
                </a:solidFill>
              </a:rPr>
              <a:t>trong</a:t>
            </a:r>
            <a:r>
              <a:rPr lang="en-US" sz="3200" dirty="0">
                <a:solidFill>
                  <a:srgbClr val="0070C0"/>
                </a:solidFill>
              </a:rPr>
              <a:t> ca </a:t>
            </a:r>
            <a:r>
              <a:rPr lang="en-US" sz="3200" dirty="0" err="1">
                <a:solidFill>
                  <a:srgbClr val="0070C0"/>
                </a:solidFill>
              </a:rPr>
              <a:t>dao</a:t>
            </a:r>
            <a:r>
              <a:rPr lang="en-US" sz="3200" dirty="0">
                <a:solidFill>
                  <a:srgbClr val="0070C0"/>
                </a:solidFill>
              </a:rPr>
              <a:t>, </a:t>
            </a:r>
            <a:r>
              <a:rPr lang="en-US" sz="3200" dirty="0" err="1">
                <a:solidFill>
                  <a:srgbClr val="0070C0"/>
                </a:solidFill>
              </a:rPr>
              <a:t>thơ</a:t>
            </a:r>
            <a:r>
              <a:rPr lang="en-US" sz="3200" dirty="0">
                <a:solidFill>
                  <a:srgbClr val="0070C0"/>
                </a:solidFill>
              </a:rPr>
              <a:t> </a:t>
            </a:r>
            <a:r>
              <a:rPr lang="en-US" sz="3200" dirty="0" err="1">
                <a:solidFill>
                  <a:srgbClr val="0070C0"/>
                </a:solidFill>
              </a:rPr>
              <a:t>cũ</a:t>
            </a:r>
            <a:r>
              <a:rPr lang="en-US" sz="3200" dirty="0">
                <a:solidFill>
                  <a:srgbClr val="0070C0"/>
                </a:solidFill>
              </a:rPr>
              <a:t>. </a:t>
            </a:r>
            <a:r>
              <a:rPr lang="en-US" sz="3200" dirty="0" err="1">
                <a:solidFill>
                  <a:srgbClr val="0070C0"/>
                </a:solidFill>
              </a:rPr>
              <a:t>Nếu</a:t>
            </a:r>
            <a:r>
              <a:rPr lang="en-US" sz="3200" dirty="0">
                <a:solidFill>
                  <a:srgbClr val="0070C0"/>
                </a:solidFill>
              </a:rPr>
              <a:t> </a:t>
            </a:r>
            <a:r>
              <a:rPr lang="en-US" sz="3200" dirty="0" err="1">
                <a:solidFill>
                  <a:srgbClr val="0070C0"/>
                </a:solidFill>
              </a:rPr>
              <a:t>trong</a:t>
            </a:r>
            <a:r>
              <a:rPr lang="en-US" sz="3200" dirty="0">
                <a:solidFill>
                  <a:srgbClr val="0070C0"/>
                </a:solidFill>
              </a:rPr>
              <a:t> ca </a:t>
            </a:r>
            <a:r>
              <a:rPr lang="en-US" sz="3200" dirty="0" err="1">
                <a:solidFill>
                  <a:srgbClr val="0070C0"/>
                </a:solidFill>
              </a:rPr>
              <a:t>dao</a:t>
            </a:r>
            <a:r>
              <a:rPr lang="en-US" sz="3200" dirty="0">
                <a:solidFill>
                  <a:srgbClr val="0070C0"/>
                </a:solidFill>
              </a:rPr>
              <a:t>, </a:t>
            </a:r>
            <a:r>
              <a:rPr lang="en-US" sz="3200" i="1" dirty="0" err="1">
                <a:solidFill>
                  <a:srgbClr val="0070C0"/>
                </a:solidFill>
              </a:rPr>
              <a:t>sóng</a:t>
            </a:r>
            <a:r>
              <a:rPr lang="en-US" sz="3200" i="1" dirty="0">
                <a:solidFill>
                  <a:srgbClr val="0070C0"/>
                </a:solidFill>
              </a:rPr>
              <a:t>/ </a:t>
            </a:r>
            <a:r>
              <a:rPr lang="en-US" sz="3200" i="1" dirty="0" err="1">
                <a:solidFill>
                  <a:srgbClr val="0070C0"/>
                </a:solidFill>
              </a:rPr>
              <a:t>thuyền</a:t>
            </a:r>
            <a:r>
              <a:rPr lang="en-US" sz="3200" i="1" dirty="0">
                <a:solidFill>
                  <a:srgbClr val="0070C0"/>
                </a:solidFill>
              </a:rPr>
              <a:t>/</a:t>
            </a:r>
            <a:r>
              <a:rPr lang="en-US" sz="3200" i="1" dirty="0" err="1">
                <a:solidFill>
                  <a:srgbClr val="0070C0"/>
                </a:solidFill>
              </a:rPr>
              <a:t>đò</a:t>
            </a:r>
            <a:r>
              <a:rPr lang="en-US" sz="3200" dirty="0">
                <a:solidFill>
                  <a:srgbClr val="0070C0"/>
                </a:solidFill>
              </a:rPr>
              <a:t> </a:t>
            </a:r>
            <a:r>
              <a:rPr lang="en-US" sz="3200" dirty="0" err="1">
                <a:solidFill>
                  <a:srgbClr val="0070C0"/>
                </a:solidFill>
              </a:rPr>
              <a:t>là</a:t>
            </a:r>
            <a:r>
              <a:rPr lang="en-US" sz="3200" dirty="0">
                <a:solidFill>
                  <a:srgbClr val="0070C0"/>
                </a:solidFill>
              </a:rPr>
              <a:t> </a:t>
            </a:r>
            <a:r>
              <a:rPr lang="en-US" sz="3200" dirty="0" err="1">
                <a:solidFill>
                  <a:srgbClr val="0070C0"/>
                </a:solidFill>
              </a:rPr>
              <a:t>ẩn</a:t>
            </a:r>
            <a:r>
              <a:rPr lang="en-US" sz="3200" dirty="0">
                <a:solidFill>
                  <a:srgbClr val="0070C0"/>
                </a:solidFill>
              </a:rPr>
              <a:t> </a:t>
            </a:r>
            <a:r>
              <a:rPr lang="en-US" sz="3200" dirty="0" err="1">
                <a:solidFill>
                  <a:srgbClr val="0070C0"/>
                </a:solidFill>
              </a:rPr>
              <a:t>dụ</a:t>
            </a:r>
            <a:r>
              <a:rPr lang="en-US" sz="3200" dirty="0">
                <a:solidFill>
                  <a:srgbClr val="0070C0"/>
                </a:solidFill>
              </a:rPr>
              <a:t> </a:t>
            </a:r>
            <a:r>
              <a:rPr lang="en-US" sz="3200" dirty="0" err="1">
                <a:solidFill>
                  <a:srgbClr val="0070C0"/>
                </a:solidFill>
              </a:rPr>
              <a:t>cho</a:t>
            </a:r>
            <a:r>
              <a:rPr lang="en-US" sz="3200" dirty="0">
                <a:solidFill>
                  <a:srgbClr val="0070C0"/>
                </a:solidFill>
              </a:rPr>
              <a:t> </a:t>
            </a:r>
            <a:r>
              <a:rPr lang="en-US" sz="3200" dirty="0" err="1">
                <a:solidFill>
                  <a:srgbClr val="0070C0"/>
                </a:solidFill>
              </a:rPr>
              <a:t>người</a:t>
            </a:r>
            <a:r>
              <a:rPr lang="en-US" sz="3200" dirty="0">
                <a:solidFill>
                  <a:srgbClr val="0070C0"/>
                </a:solidFill>
              </a:rPr>
              <a:t> con </a:t>
            </a:r>
            <a:r>
              <a:rPr lang="en-US" sz="3200" dirty="0" err="1">
                <a:solidFill>
                  <a:srgbClr val="0070C0"/>
                </a:solidFill>
              </a:rPr>
              <a:t>trai</a:t>
            </a:r>
            <a:r>
              <a:rPr lang="en-US" sz="3200" dirty="0">
                <a:solidFill>
                  <a:srgbClr val="0070C0"/>
                </a:solidFill>
              </a:rPr>
              <a:t>, </a:t>
            </a:r>
            <a:r>
              <a:rPr lang="en-US" sz="3200" i="1" dirty="0" err="1">
                <a:solidFill>
                  <a:srgbClr val="0070C0"/>
                </a:solidFill>
              </a:rPr>
              <a:t>bờ</a:t>
            </a:r>
            <a:r>
              <a:rPr lang="en-US" sz="3200" i="1" dirty="0">
                <a:solidFill>
                  <a:srgbClr val="0070C0"/>
                </a:solidFill>
              </a:rPr>
              <a:t>/</a:t>
            </a:r>
            <a:r>
              <a:rPr lang="en-US" sz="3200" i="1" dirty="0" err="1">
                <a:solidFill>
                  <a:srgbClr val="0070C0"/>
                </a:solidFill>
              </a:rPr>
              <a:t>bến</a:t>
            </a:r>
            <a:r>
              <a:rPr lang="en-US" sz="3200" dirty="0">
                <a:solidFill>
                  <a:srgbClr val="0070C0"/>
                </a:solidFill>
              </a:rPr>
              <a:t> </a:t>
            </a:r>
            <a:r>
              <a:rPr lang="en-US" sz="3200" dirty="0" err="1">
                <a:solidFill>
                  <a:srgbClr val="0070C0"/>
                </a:solidFill>
              </a:rPr>
              <a:t>ẩn</a:t>
            </a:r>
            <a:r>
              <a:rPr lang="en-US" sz="3200" dirty="0">
                <a:solidFill>
                  <a:srgbClr val="0070C0"/>
                </a:solidFill>
              </a:rPr>
              <a:t> </a:t>
            </a:r>
            <a:r>
              <a:rPr lang="en-US" sz="3200" dirty="0" err="1">
                <a:solidFill>
                  <a:srgbClr val="0070C0"/>
                </a:solidFill>
              </a:rPr>
              <a:t>dụ</a:t>
            </a:r>
            <a:r>
              <a:rPr lang="en-US" sz="3200" dirty="0">
                <a:solidFill>
                  <a:srgbClr val="0070C0"/>
                </a:solidFill>
              </a:rPr>
              <a:t> </a:t>
            </a:r>
            <a:r>
              <a:rPr lang="en-US" sz="3200" dirty="0" err="1">
                <a:solidFill>
                  <a:srgbClr val="0070C0"/>
                </a:solidFill>
              </a:rPr>
              <a:t>cho</a:t>
            </a:r>
            <a:r>
              <a:rPr lang="en-US" sz="3200" dirty="0">
                <a:solidFill>
                  <a:srgbClr val="0070C0"/>
                </a:solidFill>
              </a:rPr>
              <a:t> </a:t>
            </a:r>
            <a:r>
              <a:rPr lang="en-US" sz="3200" dirty="0" err="1">
                <a:solidFill>
                  <a:srgbClr val="0070C0"/>
                </a:solidFill>
              </a:rPr>
              <a:t>người</a:t>
            </a:r>
            <a:r>
              <a:rPr lang="en-US" sz="3200" dirty="0">
                <a:solidFill>
                  <a:srgbClr val="0070C0"/>
                </a:solidFill>
              </a:rPr>
              <a:t> con </a:t>
            </a:r>
            <a:r>
              <a:rPr lang="en-US" sz="3200" dirty="0" err="1">
                <a:solidFill>
                  <a:srgbClr val="0070C0"/>
                </a:solidFill>
              </a:rPr>
              <a:t>gái</a:t>
            </a:r>
            <a:r>
              <a:rPr lang="en-US" sz="3200" dirty="0">
                <a:solidFill>
                  <a:srgbClr val="0070C0"/>
                </a:solidFill>
              </a:rPr>
              <a:t>; </a:t>
            </a:r>
            <a:r>
              <a:rPr lang="en-US" sz="3200" dirty="0" err="1">
                <a:solidFill>
                  <a:srgbClr val="0070C0"/>
                </a:solidFill>
              </a:rPr>
              <a:t>thì</a:t>
            </a:r>
            <a:r>
              <a:rPr lang="en-US" sz="3200" dirty="0">
                <a:solidFill>
                  <a:srgbClr val="0070C0"/>
                </a:solidFill>
              </a:rPr>
              <a:t> ở </a:t>
            </a:r>
            <a:r>
              <a:rPr lang="en-US" sz="3200" dirty="0" err="1">
                <a:solidFill>
                  <a:srgbClr val="0070C0"/>
                </a:solidFill>
              </a:rPr>
              <a:t>đây</a:t>
            </a:r>
            <a:r>
              <a:rPr lang="en-US" sz="3200" dirty="0">
                <a:solidFill>
                  <a:srgbClr val="0070C0"/>
                </a:solidFill>
              </a:rPr>
              <a:t> </a:t>
            </a:r>
            <a:r>
              <a:rPr lang="en-US" sz="3200" i="1" dirty="0" err="1">
                <a:solidFill>
                  <a:srgbClr val="0070C0"/>
                </a:solidFill>
              </a:rPr>
              <a:t>sóng</a:t>
            </a:r>
            <a:r>
              <a:rPr lang="en-US" sz="3200" dirty="0">
                <a:solidFill>
                  <a:srgbClr val="0070C0"/>
                </a:solidFill>
              </a:rPr>
              <a:t> </a:t>
            </a:r>
            <a:r>
              <a:rPr lang="en-US" sz="3200" dirty="0" err="1">
                <a:solidFill>
                  <a:srgbClr val="0070C0"/>
                </a:solidFill>
              </a:rPr>
              <a:t>lại</a:t>
            </a:r>
            <a:r>
              <a:rPr lang="en-US" sz="3200" dirty="0">
                <a:solidFill>
                  <a:srgbClr val="0070C0"/>
                </a:solidFill>
              </a:rPr>
              <a:t> </a:t>
            </a:r>
            <a:r>
              <a:rPr lang="en-US" sz="3200" dirty="0" err="1">
                <a:solidFill>
                  <a:srgbClr val="0070C0"/>
                </a:solidFill>
              </a:rPr>
              <a:t>là</a:t>
            </a:r>
            <a:r>
              <a:rPr lang="en-US" sz="3200" dirty="0">
                <a:solidFill>
                  <a:srgbClr val="0070C0"/>
                </a:solidFill>
              </a:rPr>
              <a:t> </a:t>
            </a:r>
            <a:r>
              <a:rPr lang="en-US" sz="3200" dirty="0" err="1">
                <a:solidFill>
                  <a:srgbClr val="0070C0"/>
                </a:solidFill>
              </a:rPr>
              <a:t>hình</a:t>
            </a:r>
            <a:r>
              <a:rPr lang="en-US" sz="3200" dirty="0">
                <a:solidFill>
                  <a:srgbClr val="0070C0"/>
                </a:solidFill>
              </a:rPr>
              <a:t> </a:t>
            </a:r>
            <a:r>
              <a:rPr lang="en-US" sz="3200" dirty="0" err="1">
                <a:solidFill>
                  <a:srgbClr val="0070C0"/>
                </a:solidFill>
              </a:rPr>
              <a:t>ảnh</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người</a:t>
            </a:r>
            <a:r>
              <a:rPr lang="en-US" sz="3200" dirty="0">
                <a:solidFill>
                  <a:srgbClr val="0070C0"/>
                </a:solidFill>
              </a:rPr>
              <a:t> con </a:t>
            </a:r>
            <a:r>
              <a:rPr lang="en-US" sz="3200" dirty="0" err="1">
                <a:solidFill>
                  <a:srgbClr val="0070C0"/>
                </a:solidFill>
              </a:rPr>
              <a:t>gái</a:t>
            </a:r>
            <a:r>
              <a:rPr lang="en-US" sz="3200" dirty="0">
                <a:solidFill>
                  <a:srgbClr val="0070C0"/>
                </a:solidFill>
              </a:rPr>
              <a:t>, </a:t>
            </a:r>
            <a:r>
              <a:rPr lang="en-US" sz="3200" i="1" dirty="0" err="1">
                <a:solidFill>
                  <a:srgbClr val="0070C0"/>
                </a:solidFill>
              </a:rPr>
              <a:t>bờ</a:t>
            </a:r>
            <a:r>
              <a:rPr lang="en-US" sz="3200" dirty="0">
                <a:solidFill>
                  <a:srgbClr val="0070C0"/>
                </a:solidFill>
              </a:rPr>
              <a:t> </a:t>
            </a:r>
            <a:r>
              <a:rPr lang="en-US" sz="3200" dirty="0" err="1">
                <a:solidFill>
                  <a:srgbClr val="0070C0"/>
                </a:solidFill>
              </a:rPr>
              <a:t>là</a:t>
            </a:r>
            <a:r>
              <a:rPr lang="en-US" sz="3200" dirty="0">
                <a:solidFill>
                  <a:srgbClr val="0070C0"/>
                </a:solidFill>
              </a:rPr>
              <a:t> </a:t>
            </a:r>
            <a:r>
              <a:rPr lang="en-US" sz="3200" dirty="0" err="1">
                <a:solidFill>
                  <a:srgbClr val="0070C0"/>
                </a:solidFill>
              </a:rPr>
              <a:t>niềm</a:t>
            </a:r>
            <a:r>
              <a:rPr lang="en-US" sz="3200" dirty="0">
                <a:solidFill>
                  <a:srgbClr val="0070C0"/>
                </a:solidFill>
              </a:rPr>
              <a:t> </a:t>
            </a:r>
            <a:r>
              <a:rPr lang="en-US" sz="3200" dirty="0" err="1">
                <a:solidFill>
                  <a:srgbClr val="0070C0"/>
                </a:solidFill>
              </a:rPr>
              <a:t>hạnh</a:t>
            </a:r>
            <a:r>
              <a:rPr lang="en-US" sz="3200" dirty="0">
                <a:solidFill>
                  <a:srgbClr val="0070C0"/>
                </a:solidFill>
              </a:rPr>
              <a:t> </a:t>
            </a:r>
            <a:r>
              <a:rPr lang="en-US" sz="3200" dirty="0" err="1">
                <a:solidFill>
                  <a:srgbClr val="0070C0"/>
                </a:solidFill>
              </a:rPr>
              <a:t>phúc</a:t>
            </a:r>
            <a:r>
              <a:rPr lang="en-US" sz="3200" dirty="0">
                <a:solidFill>
                  <a:srgbClr val="0070C0"/>
                </a:solidFill>
              </a:rPr>
              <a:t> sum </a:t>
            </a:r>
            <a:r>
              <a:rPr lang="en-US" sz="3200" dirty="0" err="1">
                <a:solidFill>
                  <a:srgbClr val="0070C0"/>
                </a:solidFill>
              </a:rPr>
              <a:t>vầy</a:t>
            </a:r>
            <a:r>
              <a:rPr lang="en-US" sz="3200" dirty="0">
                <a:solidFill>
                  <a:srgbClr val="0070C0"/>
                </a:solidFill>
              </a:rPr>
              <a:t>.</a:t>
            </a:r>
          </a:p>
          <a:p>
            <a:pPr marL="0" indent="0" algn="just">
              <a:buNone/>
            </a:pPr>
            <a:r>
              <a:rPr lang="en-US" sz="3200" dirty="0">
                <a:solidFill>
                  <a:srgbClr val="0070C0"/>
                </a:solidFill>
              </a:rPr>
              <a:t>- </a:t>
            </a:r>
            <a:r>
              <a:rPr lang="en-US" sz="3200" dirty="0" err="1">
                <a:solidFill>
                  <a:srgbClr val="0070C0"/>
                </a:solidFill>
              </a:rPr>
              <a:t>Cách</a:t>
            </a:r>
            <a:r>
              <a:rPr lang="en-US" sz="3200" dirty="0">
                <a:solidFill>
                  <a:srgbClr val="0070C0"/>
                </a:solidFill>
              </a:rPr>
              <a:t> </a:t>
            </a:r>
            <a:r>
              <a:rPr lang="en-US" sz="3200" dirty="0" err="1">
                <a:solidFill>
                  <a:srgbClr val="0070C0"/>
                </a:solidFill>
              </a:rPr>
              <a:t>nói</a:t>
            </a:r>
            <a:r>
              <a:rPr lang="en-US" sz="3200" dirty="0">
                <a:solidFill>
                  <a:srgbClr val="0070C0"/>
                </a:solidFill>
              </a:rPr>
              <a:t> </a:t>
            </a:r>
            <a:r>
              <a:rPr lang="en-US" sz="3200" dirty="0" err="1">
                <a:solidFill>
                  <a:srgbClr val="0070C0"/>
                </a:solidFill>
              </a:rPr>
              <a:t>đối</a:t>
            </a:r>
            <a:r>
              <a:rPr lang="en-US" sz="3200" dirty="0">
                <a:solidFill>
                  <a:srgbClr val="0070C0"/>
                </a:solidFill>
              </a:rPr>
              <a:t> </a:t>
            </a:r>
            <a:r>
              <a:rPr lang="en-US" sz="3200" dirty="0" err="1">
                <a:solidFill>
                  <a:srgbClr val="0070C0"/>
                </a:solidFill>
              </a:rPr>
              <a:t>lập</a:t>
            </a:r>
            <a:r>
              <a:rPr lang="en-US" sz="3200" dirty="0">
                <a:solidFill>
                  <a:srgbClr val="0070C0"/>
                </a:solidFill>
              </a:rPr>
              <a:t> </a:t>
            </a:r>
            <a:r>
              <a:rPr lang="en-US" sz="3200" i="1" dirty="0" err="1">
                <a:solidFill>
                  <a:srgbClr val="0070C0"/>
                </a:solidFill>
              </a:rPr>
              <a:t>Dù</a:t>
            </a:r>
            <a:r>
              <a:rPr lang="en-US" sz="3200" dirty="0">
                <a:solidFill>
                  <a:srgbClr val="0070C0"/>
                </a:solidFill>
              </a:rPr>
              <a:t> </a:t>
            </a:r>
            <a:r>
              <a:rPr lang="en-US" sz="3200" dirty="0" err="1">
                <a:solidFill>
                  <a:srgbClr val="0070C0"/>
                </a:solidFill>
              </a:rPr>
              <a:t>và</a:t>
            </a:r>
            <a:r>
              <a:rPr lang="en-US" sz="3200" dirty="0">
                <a:solidFill>
                  <a:srgbClr val="0070C0"/>
                </a:solidFill>
              </a:rPr>
              <a:t> </a:t>
            </a:r>
            <a:r>
              <a:rPr lang="en-US" sz="3200" dirty="0" err="1">
                <a:solidFill>
                  <a:srgbClr val="0070C0"/>
                </a:solidFill>
              </a:rPr>
              <a:t>đảo</a:t>
            </a:r>
            <a:r>
              <a:rPr lang="en-US" sz="3200" dirty="0">
                <a:solidFill>
                  <a:srgbClr val="0070C0"/>
                </a:solidFill>
              </a:rPr>
              <a:t> </a:t>
            </a:r>
            <a:r>
              <a:rPr lang="en-US" sz="3200" dirty="0" err="1">
                <a:solidFill>
                  <a:srgbClr val="0070C0"/>
                </a:solidFill>
              </a:rPr>
              <a:t>cấu</a:t>
            </a:r>
            <a:r>
              <a:rPr lang="en-US" sz="3200" dirty="0">
                <a:solidFill>
                  <a:srgbClr val="0070C0"/>
                </a:solidFill>
              </a:rPr>
              <a:t> </a:t>
            </a:r>
            <a:r>
              <a:rPr lang="en-US" sz="3200" dirty="0" err="1">
                <a:solidFill>
                  <a:srgbClr val="0070C0"/>
                </a:solidFill>
              </a:rPr>
              <a:t>trúc</a:t>
            </a:r>
            <a:r>
              <a:rPr lang="en-US" sz="3200" dirty="0">
                <a:solidFill>
                  <a:srgbClr val="0070C0"/>
                </a:solidFill>
              </a:rPr>
              <a:t> </a:t>
            </a:r>
            <a:r>
              <a:rPr lang="en-US" sz="3200" i="1" dirty="0">
                <a:solidFill>
                  <a:srgbClr val="0070C0"/>
                </a:solidFill>
              </a:rPr>
              <a:t>Con </a:t>
            </a:r>
            <a:r>
              <a:rPr lang="en-US" sz="3200" i="1" dirty="0" err="1">
                <a:solidFill>
                  <a:srgbClr val="0070C0"/>
                </a:solidFill>
              </a:rPr>
              <a:t>nào</a:t>
            </a:r>
            <a:r>
              <a:rPr lang="en-US" sz="3200" i="1" dirty="0">
                <a:solidFill>
                  <a:srgbClr val="0070C0"/>
                </a:solidFill>
              </a:rPr>
              <a:t> </a:t>
            </a:r>
            <a:r>
              <a:rPr lang="en-US" sz="3200" i="1" dirty="0" err="1">
                <a:solidFill>
                  <a:srgbClr val="0070C0"/>
                </a:solidFill>
              </a:rPr>
              <a:t>chẳng</a:t>
            </a:r>
            <a:r>
              <a:rPr lang="en-US" sz="3200" i="1" dirty="0">
                <a:solidFill>
                  <a:srgbClr val="0070C0"/>
                </a:solidFill>
              </a:rPr>
              <a:t> </a:t>
            </a:r>
            <a:r>
              <a:rPr lang="en-US" sz="3200" i="1" dirty="0" err="1">
                <a:solidFill>
                  <a:srgbClr val="0070C0"/>
                </a:solidFill>
              </a:rPr>
              <a:t>tới</a:t>
            </a:r>
            <a:r>
              <a:rPr lang="en-US" sz="3200" i="1" dirty="0">
                <a:solidFill>
                  <a:srgbClr val="0070C0"/>
                </a:solidFill>
              </a:rPr>
              <a:t> </a:t>
            </a:r>
            <a:r>
              <a:rPr lang="en-US" sz="3200" i="1" dirty="0" err="1">
                <a:solidFill>
                  <a:srgbClr val="0070C0"/>
                </a:solidFill>
              </a:rPr>
              <a:t>bờ</a:t>
            </a:r>
            <a:r>
              <a:rPr lang="en-US" sz="3200" i="1" dirty="0">
                <a:solidFill>
                  <a:srgbClr val="0070C0"/>
                </a:solidFill>
              </a:rPr>
              <a:t>/ </a:t>
            </a:r>
            <a:r>
              <a:rPr lang="en-US" sz="3200" i="1" dirty="0" err="1">
                <a:solidFill>
                  <a:srgbClr val="0070C0"/>
                </a:solidFill>
              </a:rPr>
              <a:t>Dù</a:t>
            </a:r>
            <a:r>
              <a:rPr lang="en-US" sz="3200" i="1" dirty="0">
                <a:solidFill>
                  <a:srgbClr val="0070C0"/>
                </a:solidFill>
              </a:rPr>
              <a:t> </a:t>
            </a:r>
            <a:r>
              <a:rPr lang="en-US" sz="3200" i="1" dirty="0" err="1">
                <a:solidFill>
                  <a:srgbClr val="0070C0"/>
                </a:solidFill>
              </a:rPr>
              <a:t>muôn</a:t>
            </a:r>
            <a:r>
              <a:rPr lang="en-US" sz="3200" i="1" dirty="0">
                <a:solidFill>
                  <a:srgbClr val="0070C0"/>
                </a:solidFill>
              </a:rPr>
              <a:t> </a:t>
            </a:r>
            <a:r>
              <a:rPr lang="en-US" sz="3200" i="1" dirty="0" err="1">
                <a:solidFill>
                  <a:srgbClr val="0070C0"/>
                </a:solidFill>
              </a:rPr>
              <a:t>vời</a:t>
            </a:r>
            <a:r>
              <a:rPr lang="en-US" sz="3200" i="1" dirty="0">
                <a:solidFill>
                  <a:srgbClr val="0070C0"/>
                </a:solidFill>
              </a:rPr>
              <a:t> </a:t>
            </a:r>
            <a:r>
              <a:rPr lang="en-US" sz="3200" i="1" dirty="0" err="1">
                <a:solidFill>
                  <a:srgbClr val="0070C0"/>
                </a:solidFill>
              </a:rPr>
              <a:t>cách</a:t>
            </a:r>
            <a:r>
              <a:rPr lang="en-US" sz="3200" i="1" dirty="0">
                <a:solidFill>
                  <a:srgbClr val="0070C0"/>
                </a:solidFill>
              </a:rPr>
              <a:t> </a:t>
            </a:r>
            <a:r>
              <a:rPr lang="en-US" sz="3200" i="1" dirty="0" err="1">
                <a:solidFill>
                  <a:srgbClr val="0070C0"/>
                </a:solidFill>
              </a:rPr>
              <a:t>trở</a:t>
            </a:r>
            <a:r>
              <a:rPr lang="en-US" sz="3200" i="1" dirty="0">
                <a:solidFill>
                  <a:srgbClr val="0070C0"/>
                </a:solidFill>
              </a:rPr>
              <a:t> </a:t>
            </a:r>
            <a:r>
              <a:rPr lang="en-US" sz="3200" dirty="0" err="1">
                <a:solidFill>
                  <a:srgbClr val="0070C0"/>
                </a:solidFill>
              </a:rPr>
              <a:t>thay</a:t>
            </a:r>
            <a:r>
              <a:rPr lang="en-US" sz="3200" dirty="0">
                <a:solidFill>
                  <a:srgbClr val="0070C0"/>
                </a:solidFill>
              </a:rPr>
              <a:t> </a:t>
            </a:r>
            <a:r>
              <a:rPr lang="en-US" sz="3200" dirty="0" err="1">
                <a:solidFill>
                  <a:srgbClr val="0070C0"/>
                </a:solidFill>
              </a:rPr>
              <a:t>vì</a:t>
            </a:r>
            <a:r>
              <a:rPr lang="en-US" sz="3200" dirty="0">
                <a:solidFill>
                  <a:srgbClr val="0070C0"/>
                </a:solidFill>
              </a:rPr>
              <a:t> </a:t>
            </a:r>
            <a:r>
              <a:rPr lang="en-US" sz="3200" i="1" dirty="0" err="1">
                <a:solidFill>
                  <a:srgbClr val="0070C0"/>
                </a:solidFill>
              </a:rPr>
              <a:t>Dù</a:t>
            </a:r>
            <a:r>
              <a:rPr lang="en-US" sz="3200" i="1" dirty="0">
                <a:solidFill>
                  <a:srgbClr val="0070C0"/>
                </a:solidFill>
              </a:rPr>
              <a:t> </a:t>
            </a:r>
            <a:r>
              <a:rPr lang="en-US" sz="3200" i="1" dirty="0" err="1">
                <a:solidFill>
                  <a:srgbClr val="0070C0"/>
                </a:solidFill>
              </a:rPr>
              <a:t>muôn</a:t>
            </a:r>
            <a:r>
              <a:rPr lang="en-US" sz="3200" i="1" dirty="0">
                <a:solidFill>
                  <a:srgbClr val="0070C0"/>
                </a:solidFill>
              </a:rPr>
              <a:t> </a:t>
            </a:r>
            <a:r>
              <a:rPr lang="en-US" sz="3200" i="1" dirty="0" err="1">
                <a:solidFill>
                  <a:srgbClr val="0070C0"/>
                </a:solidFill>
              </a:rPr>
              <a:t>vời</a:t>
            </a:r>
            <a:r>
              <a:rPr lang="en-US" sz="3200" i="1" dirty="0">
                <a:solidFill>
                  <a:srgbClr val="0070C0"/>
                </a:solidFill>
              </a:rPr>
              <a:t> </a:t>
            </a:r>
            <a:r>
              <a:rPr lang="en-US" sz="3200" i="1" dirty="0" err="1">
                <a:solidFill>
                  <a:srgbClr val="0070C0"/>
                </a:solidFill>
              </a:rPr>
              <a:t>cách</a:t>
            </a:r>
            <a:r>
              <a:rPr lang="en-US" sz="3200" i="1" dirty="0">
                <a:solidFill>
                  <a:srgbClr val="0070C0"/>
                </a:solidFill>
              </a:rPr>
              <a:t> </a:t>
            </a:r>
            <a:r>
              <a:rPr lang="en-US" sz="3200" i="1" dirty="0" err="1">
                <a:solidFill>
                  <a:srgbClr val="0070C0"/>
                </a:solidFill>
              </a:rPr>
              <a:t>trở</a:t>
            </a:r>
            <a:r>
              <a:rPr lang="en-US" sz="3200" i="1" dirty="0">
                <a:solidFill>
                  <a:srgbClr val="0070C0"/>
                </a:solidFill>
              </a:rPr>
              <a:t>/ Con </a:t>
            </a:r>
            <a:r>
              <a:rPr lang="en-US" sz="3200" i="1" dirty="0" err="1">
                <a:solidFill>
                  <a:srgbClr val="0070C0"/>
                </a:solidFill>
              </a:rPr>
              <a:t>nào</a:t>
            </a:r>
            <a:r>
              <a:rPr lang="en-US" sz="3200" i="1" dirty="0">
                <a:solidFill>
                  <a:srgbClr val="0070C0"/>
                </a:solidFill>
              </a:rPr>
              <a:t> </a:t>
            </a:r>
            <a:r>
              <a:rPr lang="en-US" sz="3200" i="1" dirty="0" err="1">
                <a:solidFill>
                  <a:srgbClr val="0070C0"/>
                </a:solidFill>
              </a:rPr>
              <a:t>chẳng</a:t>
            </a:r>
            <a:r>
              <a:rPr lang="en-US" sz="3200" i="1" dirty="0">
                <a:solidFill>
                  <a:srgbClr val="0070C0"/>
                </a:solidFill>
              </a:rPr>
              <a:t> </a:t>
            </a:r>
            <a:r>
              <a:rPr lang="en-US" sz="3200" i="1" dirty="0" err="1">
                <a:solidFill>
                  <a:srgbClr val="0070C0"/>
                </a:solidFill>
              </a:rPr>
              <a:t>tới</a:t>
            </a:r>
            <a:r>
              <a:rPr lang="en-US" sz="3200" i="1" dirty="0">
                <a:solidFill>
                  <a:srgbClr val="0070C0"/>
                </a:solidFill>
              </a:rPr>
              <a:t> </a:t>
            </a:r>
            <a:r>
              <a:rPr lang="en-US" sz="3200" i="1" dirty="0" err="1">
                <a:solidFill>
                  <a:srgbClr val="0070C0"/>
                </a:solidFill>
              </a:rPr>
              <a:t>bờ</a:t>
            </a:r>
            <a:r>
              <a:rPr lang="en-US" sz="3200" dirty="0">
                <a:solidFill>
                  <a:srgbClr val="0070C0"/>
                </a:solidFill>
              </a:rPr>
              <a:t> </a:t>
            </a:r>
            <a:r>
              <a:rPr lang="en-US" sz="3200" dirty="0" err="1">
                <a:solidFill>
                  <a:srgbClr val="0070C0"/>
                </a:solidFill>
              </a:rPr>
              <a:t>khiến</a:t>
            </a:r>
            <a:r>
              <a:rPr lang="en-US" sz="3200" dirty="0">
                <a:solidFill>
                  <a:srgbClr val="0070C0"/>
                </a:solidFill>
              </a:rPr>
              <a:t> </a:t>
            </a:r>
            <a:r>
              <a:rPr lang="en-US" sz="3200" dirty="0" err="1">
                <a:solidFill>
                  <a:srgbClr val="0070C0"/>
                </a:solidFill>
              </a:rPr>
              <a:t>câu</a:t>
            </a:r>
            <a:r>
              <a:rPr lang="en-US" sz="3200" dirty="0">
                <a:solidFill>
                  <a:srgbClr val="0070C0"/>
                </a:solidFill>
              </a:rPr>
              <a:t> </a:t>
            </a:r>
            <a:r>
              <a:rPr lang="en-US" sz="3200" dirty="0" err="1">
                <a:solidFill>
                  <a:srgbClr val="0070C0"/>
                </a:solidFill>
              </a:rPr>
              <a:t>thơ</a:t>
            </a:r>
            <a:r>
              <a:rPr lang="en-US" sz="3200" dirty="0">
                <a:solidFill>
                  <a:srgbClr val="0070C0"/>
                </a:solidFill>
              </a:rPr>
              <a:t> </a:t>
            </a:r>
            <a:r>
              <a:rPr lang="en-US" sz="3200" dirty="0" err="1">
                <a:solidFill>
                  <a:srgbClr val="0070C0"/>
                </a:solidFill>
              </a:rPr>
              <a:t>như</a:t>
            </a:r>
            <a:r>
              <a:rPr lang="en-US" sz="3200" dirty="0">
                <a:solidFill>
                  <a:srgbClr val="0070C0"/>
                </a:solidFill>
              </a:rPr>
              <a:t> </a:t>
            </a:r>
            <a:r>
              <a:rPr lang="en-US" sz="3200" dirty="0" err="1">
                <a:solidFill>
                  <a:srgbClr val="0070C0"/>
                </a:solidFill>
              </a:rPr>
              <a:t>một</a:t>
            </a:r>
            <a:r>
              <a:rPr lang="en-US" sz="3200" dirty="0">
                <a:solidFill>
                  <a:srgbClr val="0070C0"/>
                </a:solidFill>
              </a:rPr>
              <a:t> </a:t>
            </a:r>
            <a:r>
              <a:rPr lang="en-US" sz="3200" dirty="0" err="1">
                <a:solidFill>
                  <a:srgbClr val="0070C0"/>
                </a:solidFill>
              </a:rPr>
              <a:t>tiếng</a:t>
            </a:r>
            <a:r>
              <a:rPr lang="en-US" sz="3200" dirty="0">
                <a:solidFill>
                  <a:srgbClr val="0070C0"/>
                </a:solidFill>
              </a:rPr>
              <a:t> </a:t>
            </a:r>
            <a:r>
              <a:rPr lang="en-US" sz="3200" dirty="0" err="1">
                <a:solidFill>
                  <a:srgbClr val="0070C0"/>
                </a:solidFill>
              </a:rPr>
              <a:t>dặn</a:t>
            </a:r>
            <a:r>
              <a:rPr lang="en-US" sz="3200" dirty="0">
                <a:solidFill>
                  <a:srgbClr val="0070C0"/>
                </a:solidFill>
              </a:rPr>
              <a:t> </a:t>
            </a:r>
            <a:r>
              <a:rPr lang="en-US" sz="3200" dirty="0" err="1">
                <a:solidFill>
                  <a:srgbClr val="0070C0"/>
                </a:solidFill>
              </a:rPr>
              <a:t>lòng</a:t>
            </a:r>
            <a:r>
              <a:rPr lang="en-US" sz="3200" dirty="0">
                <a:solidFill>
                  <a:srgbClr val="0070C0"/>
                </a:solidFill>
              </a:rPr>
              <a:t>: </a:t>
            </a:r>
            <a:r>
              <a:rPr lang="en-US" sz="3200" dirty="0" err="1">
                <a:solidFill>
                  <a:srgbClr val="0070C0"/>
                </a:solidFill>
              </a:rPr>
              <a:t>luôn</a:t>
            </a:r>
            <a:r>
              <a:rPr lang="en-US" sz="3200" dirty="0">
                <a:solidFill>
                  <a:srgbClr val="0070C0"/>
                </a:solidFill>
              </a:rPr>
              <a:t> </a:t>
            </a:r>
            <a:r>
              <a:rPr lang="en-US" sz="3200" dirty="0" err="1">
                <a:solidFill>
                  <a:srgbClr val="0070C0"/>
                </a:solidFill>
              </a:rPr>
              <a:t>phải</a:t>
            </a:r>
            <a:r>
              <a:rPr lang="en-US" sz="3200" dirty="0">
                <a:solidFill>
                  <a:srgbClr val="0070C0"/>
                </a:solidFill>
              </a:rPr>
              <a:t> </a:t>
            </a:r>
            <a:r>
              <a:rPr lang="en-US" sz="3200" dirty="0" err="1">
                <a:solidFill>
                  <a:srgbClr val="0070C0"/>
                </a:solidFill>
              </a:rPr>
              <a:t>vượt</a:t>
            </a:r>
            <a:r>
              <a:rPr lang="en-US" sz="3200" dirty="0">
                <a:solidFill>
                  <a:srgbClr val="0070C0"/>
                </a:solidFill>
              </a:rPr>
              <a:t> </a:t>
            </a:r>
            <a:r>
              <a:rPr lang="en-US" sz="3200" dirty="0" err="1">
                <a:solidFill>
                  <a:srgbClr val="0070C0"/>
                </a:solidFill>
              </a:rPr>
              <a:t>lên</a:t>
            </a:r>
            <a:r>
              <a:rPr lang="en-US" sz="3200" dirty="0">
                <a:solidFill>
                  <a:srgbClr val="0070C0"/>
                </a:solidFill>
              </a:rPr>
              <a:t>, </a:t>
            </a:r>
            <a:r>
              <a:rPr lang="en-US" sz="3200" dirty="0" err="1">
                <a:solidFill>
                  <a:srgbClr val="0070C0"/>
                </a:solidFill>
              </a:rPr>
              <a:t>đứng</a:t>
            </a:r>
            <a:r>
              <a:rPr lang="en-US" sz="3200" dirty="0">
                <a:solidFill>
                  <a:srgbClr val="0070C0"/>
                </a:solidFill>
              </a:rPr>
              <a:t> </a:t>
            </a:r>
            <a:r>
              <a:rPr lang="en-US" sz="3200" dirty="0" err="1">
                <a:solidFill>
                  <a:srgbClr val="0070C0"/>
                </a:solidFill>
              </a:rPr>
              <a:t>trên</a:t>
            </a:r>
            <a:r>
              <a:rPr lang="en-US" sz="3200" dirty="0">
                <a:solidFill>
                  <a:srgbClr val="0070C0"/>
                </a:solidFill>
              </a:rPr>
              <a:t> </a:t>
            </a:r>
            <a:r>
              <a:rPr lang="en-US" sz="3200" dirty="0" err="1">
                <a:solidFill>
                  <a:srgbClr val="0070C0"/>
                </a:solidFill>
              </a:rPr>
              <a:t>những</a:t>
            </a:r>
            <a:r>
              <a:rPr lang="en-US" sz="3200" dirty="0">
                <a:solidFill>
                  <a:srgbClr val="0070C0"/>
                </a:solidFill>
              </a:rPr>
              <a:t> </a:t>
            </a:r>
            <a:r>
              <a:rPr lang="en-US" sz="3200" dirty="0" err="1">
                <a:solidFill>
                  <a:srgbClr val="0070C0"/>
                </a:solidFill>
              </a:rPr>
              <a:t>khó</a:t>
            </a:r>
            <a:r>
              <a:rPr lang="en-US" sz="3200" dirty="0">
                <a:solidFill>
                  <a:srgbClr val="0070C0"/>
                </a:solidFill>
              </a:rPr>
              <a:t> </a:t>
            </a:r>
            <a:r>
              <a:rPr lang="en-US" sz="3200" dirty="0" err="1">
                <a:solidFill>
                  <a:srgbClr val="0070C0"/>
                </a:solidFill>
              </a:rPr>
              <a:t>khăn</a:t>
            </a:r>
            <a:r>
              <a:rPr lang="en-US" sz="3200" dirty="0">
                <a:solidFill>
                  <a:srgbClr val="0070C0"/>
                </a:solidFill>
              </a:rPr>
              <a:t>, </a:t>
            </a:r>
            <a:r>
              <a:rPr lang="en-US" sz="3200" dirty="0" err="1">
                <a:solidFill>
                  <a:srgbClr val="0070C0"/>
                </a:solidFill>
              </a:rPr>
              <a:t>trắc</a:t>
            </a:r>
            <a:r>
              <a:rPr lang="en-US" sz="3200" dirty="0">
                <a:solidFill>
                  <a:srgbClr val="0070C0"/>
                </a:solidFill>
              </a:rPr>
              <a:t> </a:t>
            </a:r>
            <a:r>
              <a:rPr lang="en-US" sz="3200" dirty="0" err="1">
                <a:solidFill>
                  <a:srgbClr val="0070C0"/>
                </a:solidFill>
              </a:rPr>
              <a:t>trở</a:t>
            </a:r>
            <a:r>
              <a:rPr lang="en-US" sz="3200" dirty="0">
                <a:solidFill>
                  <a:srgbClr val="0070C0"/>
                </a:solidFill>
              </a:rPr>
              <a:t> </a:t>
            </a:r>
            <a:r>
              <a:rPr lang="en-US" sz="3200" dirty="0" err="1">
                <a:solidFill>
                  <a:srgbClr val="0070C0"/>
                </a:solidFill>
              </a:rPr>
              <a:t>để</a:t>
            </a:r>
            <a:r>
              <a:rPr lang="en-US" sz="3200" dirty="0">
                <a:solidFill>
                  <a:srgbClr val="0070C0"/>
                </a:solidFill>
              </a:rPr>
              <a:t> </a:t>
            </a:r>
            <a:r>
              <a:rPr lang="en-US" sz="3200" dirty="0" err="1">
                <a:solidFill>
                  <a:srgbClr val="0070C0"/>
                </a:solidFill>
              </a:rPr>
              <a:t>gìn</a:t>
            </a:r>
            <a:r>
              <a:rPr lang="en-US" sz="3200" dirty="0">
                <a:solidFill>
                  <a:srgbClr val="0070C0"/>
                </a:solidFill>
              </a:rPr>
              <a:t> </a:t>
            </a:r>
            <a:r>
              <a:rPr lang="en-US" sz="3200" dirty="0" err="1">
                <a:solidFill>
                  <a:srgbClr val="0070C0"/>
                </a:solidFill>
              </a:rPr>
              <a:t>giữ</a:t>
            </a:r>
            <a:r>
              <a:rPr lang="en-US" sz="3200" dirty="0">
                <a:solidFill>
                  <a:srgbClr val="0070C0"/>
                </a:solidFill>
              </a:rPr>
              <a:t> </a:t>
            </a:r>
            <a:r>
              <a:rPr lang="en-US" sz="3200" dirty="0" err="1">
                <a:solidFill>
                  <a:srgbClr val="0070C0"/>
                </a:solidFill>
              </a:rPr>
              <a:t>hạnh</a:t>
            </a:r>
            <a:r>
              <a:rPr lang="en-US" sz="3200" dirty="0">
                <a:solidFill>
                  <a:srgbClr val="0070C0"/>
                </a:solidFill>
              </a:rPr>
              <a:t> </a:t>
            </a:r>
            <a:r>
              <a:rPr lang="en-US" sz="3200" dirty="0" err="1">
                <a:solidFill>
                  <a:srgbClr val="0070C0"/>
                </a:solidFill>
              </a:rPr>
              <a:t>phúc</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mình</a:t>
            </a:r>
            <a:r>
              <a:rPr lang="en-US" sz="3200" dirty="0">
                <a:solidFill>
                  <a:srgbClr val="0070C0"/>
                </a:solidFill>
              </a:rPr>
              <a:t>.</a:t>
            </a:r>
          </a:p>
          <a:p>
            <a:pPr marL="0" indent="0" algn="just">
              <a:buNone/>
            </a:pPr>
            <a:r>
              <a:rPr lang="en-US" sz="3200" dirty="0">
                <a:solidFill>
                  <a:srgbClr val="0070C0"/>
                </a:solidFill>
              </a:rPr>
              <a:t>=&gt; </a:t>
            </a:r>
            <a:r>
              <a:rPr lang="en-US" sz="3200" dirty="0" err="1">
                <a:solidFill>
                  <a:srgbClr val="0070C0"/>
                </a:solidFill>
              </a:rPr>
              <a:t>Vẻ</a:t>
            </a:r>
            <a:r>
              <a:rPr lang="en-US" sz="3200" dirty="0">
                <a:solidFill>
                  <a:srgbClr val="0070C0"/>
                </a:solidFill>
              </a:rPr>
              <a:t> </a:t>
            </a:r>
            <a:r>
              <a:rPr lang="en-US" sz="3200" dirty="0" err="1">
                <a:solidFill>
                  <a:srgbClr val="0070C0"/>
                </a:solidFill>
              </a:rPr>
              <a:t>đẹp</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một</a:t>
            </a:r>
            <a:r>
              <a:rPr lang="en-US" sz="3200" dirty="0">
                <a:solidFill>
                  <a:srgbClr val="0070C0"/>
                </a:solidFill>
              </a:rPr>
              <a:t> </a:t>
            </a:r>
            <a:r>
              <a:rPr lang="en-US" sz="3200" dirty="0" err="1">
                <a:solidFill>
                  <a:srgbClr val="0070C0"/>
                </a:solidFill>
              </a:rPr>
              <a:t>tình</a:t>
            </a:r>
            <a:r>
              <a:rPr lang="en-US" sz="3200" dirty="0">
                <a:solidFill>
                  <a:srgbClr val="0070C0"/>
                </a:solidFill>
              </a:rPr>
              <a:t> </a:t>
            </a:r>
            <a:r>
              <a:rPr lang="en-US" sz="3200" dirty="0" err="1">
                <a:solidFill>
                  <a:srgbClr val="0070C0"/>
                </a:solidFill>
              </a:rPr>
              <a:t>yêu</a:t>
            </a:r>
            <a:r>
              <a:rPr lang="en-US" sz="3200" dirty="0">
                <a:solidFill>
                  <a:srgbClr val="0070C0"/>
                </a:solidFill>
              </a:rPr>
              <a:t> </a:t>
            </a:r>
            <a:r>
              <a:rPr lang="en-US" sz="3200" dirty="0" err="1">
                <a:solidFill>
                  <a:srgbClr val="0070C0"/>
                </a:solidFill>
              </a:rPr>
              <a:t>mãnh</a:t>
            </a:r>
            <a:r>
              <a:rPr lang="en-US" sz="3200" dirty="0">
                <a:solidFill>
                  <a:srgbClr val="0070C0"/>
                </a:solidFill>
              </a:rPr>
              <a:t> </a:t>
            </a:r>
            <a:r>
              <a:rPr lang="en-US" sz="3200" dirty="0" err="1">
                <a:solidFill>
                  <a:srgbClr val="0070C0"/>
                </a:solidFill>
              </a:rPr>
              <a:t>liệt</a:t>
            </a:r>
            <a:r>
              <a:rPr lang="en-US" sz="3200" dirty="0">
                <a:solidFill>
                  <a:srgbClr val="0070C0"/>
                </a:solidFill>
              </a:rPr>
              <a:t>, </a:t>
            </a:r>
            <a:r>
              <a:rPr lang="en-US" sz="3200" dirty="0" err="1">
                <a:solidFill>
                  <a:srgbClr val="0070C0"/>
                </a:solidFill>
              </a:rPr>
              <a:t>thủy</a:t>
            </a:r>
            <a:r>
              <a:rPr lang="en-US" sz="3200" dirty="0">
                <a:solidFill>
                  <a:srgbClr val="0070C0"/>
                </a:solidFill>
              </a:rPr>
              <a:t> </a:t>
            </a:r>
            <a:r>
              <a:rPr lang="en-US" sz="3200" dirty="0" err="1">
                <a:solidFill>
                  <a:srgbClr val="0070C0"/>
                </a:solidFill>
              </a:rPr>
              <a:t>chung</a:t>
            </a:r>
            <a:r>
              <a:rPr lang="en-US" sz="3200" dirty="0">
                <a:solidFill>
                  <a:srgbClr val="0070C0"/>
                </a:solidFill>
              </a:rPr>
              <a:t> </a:t>
            </a:r>
            <a:r>
              <a:rPr lang="en-US" sz="3200" dirty="0" err="1">
                <a:solidFill>
                  <a:srgbClr val="0070C0"/>
                </a:solidFill>
              </a:rPr>
              <a:t>mà</a:t>
            </a:r>
            <a:r>
              <a:rPr lang="en-US" sz="3200" dirty="0">
                <a:solidFill>
                  <a:srgbClr val="0070C0"/>
                </a:solidFill>
              </a:rPr>
              <a:t> </a:t>
            </a:r>
            <a:r>
              <a:rPr lang="en-US" sz="3200" dirty="0" err="1">
                <a:solidFill>
                  <a:srgbClr val="0070C0"/>
                </a:solidFill>
              </a:rPr>
              <a:t>còn</a:t>
            </a:r>
            <a:r>
              <a:rPr lang="en-US" sz="3200" dirty="0">
                <a:solidFill>
                  <a:srgbClr val="0070C0"/>
                </a:solidFill>
              </a:rPr>
              <a:t> </a:t>
            </a:r>
            <a:r>
              <a:rPr lang="en-US" sz="3200" dirty="0" err="1">
                <a:solidFill>
                  <a:srgbClr val="0070C0"/>
                </a:solidFill>
              </a:rPr>
              <a:t>thấy</a:t>
            </a:r>
            <a:r>
              <a:rPr lang="en-US" sz="3200" dirty="0">
                <a:solidFill>
                  <a:srgbClr val="0070C0"/>
                </a:solidFill>
              </a:rPr>
              <a:t> </a:t>
            </a:r>
            <a:r>
              <a:rPr lang="en-US" sz="3200" dirty="0" err="1">
                <a:solidFill>
                  <a:srgbClr val="0070C0"/>
                </a:solidFill>
              </a:rPr>
              <a:t>được</a:t>
            </a:r>
            <a:r>
              <a:rPr lang="en-US" sz="3200" dirty="0">
                <a:solidFill>
                  <a:srgbClr val="0070C0"/>
                </a:solidFill>
              </a:rPr>
              <a:t> </a:t>
            </a:r>
            <a:r>
              <a:rPr lang="en-US" sz="3200" dirty="0" err="1">
                <a:solidFill>
                  <a:srgbClr val="0070C0"/>
                </a:solidFill>
              </a:rPr>
              <a:t>sự</a:t>
            </a:r>
            <a:r>
              <a:rPr lang="en-US" sz="3200" dirty="0">
                <a:solidFill>
                  <a:srgbClr val="0070C0"/>
                </a:solidFill>
              </a:rPr>
              <a:t> </a:t>
            </a:r>
            <a:r>
              <a:rPr lang="en-US" sz="3200" dirty="0" err="1">
                <a:solidFill>
                  <a:srgbClr val="0070C0"/>
                </a:solidFill>
              </a:rPr>
              <a:t>chủ</a:t>
            </a:r>
            <a:r>
              <a:rPr lang="en-US" sz="3200" dirty="0">
                <a:solidFill>
                  <a:srgbClr val="0070C0"/>
                </a:solidFill>
              </a:rPr>
              <a:t> </a:t>
            </a:r>
            <a:r>
              <a:rPr lang="en-US" sz="3200" dirty="0" err="1">
                <a:solidFill>
                  <a:srgbClr val="0070C0"/>
                </a:solidFill>
              </a:rPr>
              <a:t>động</a:t>
            </a:r>
            <a:r>
              <a:rPr lang="en-US" sz="3200" dirty="0">
                <a:solidFill>
                  <a:srgbClr val="0070C0"/>
                </a:solidFill>
              </a:rPr>
              <a:t> </a:t>
            </a:r>
            <a:r>
              <a:rPr lang="en-US" sz="3200" dirty="0" err="1">
                <a:solidFill>
                  <a:srgbClr val="0070C0"/>
                </a:solidFill>
              </a:rPr>
              <a:t>đầy</a:t>
            </a:r>
            <a:r>
              <a:rPr lang="en-US" sz="3200" dirty="0">
                <a:solidFill>
                  <a:srgbClr val="0070C0"/>
                </a:solidFill>
              </a:rPr>
              <a:t> </a:t>
            </a:r>
            <a:r>
              <a:rPr lang="en-US" sz="3200" dirty="0" err="1">
                <a:solidFill>
                  <a:srgbClr val="0070C0"/>
                </a:solidFill>
              </a:rPr>
              <a:t>mạnh</a:t>
            </a:r>
            <a:r>
              <a:rPr lang="en-US" sz="3200" dirty="0">
                <a:solidFill>
                  <a:srgbClr val="0070C0"/>
                </a:solidFill>
              </a:rPr>
              <a:t> </a:t>
            </a:r>
            <a:r>
              <a:rPr lang="en-US" sz="3200" dirty="0" err="1">
                <a:solidFill>
                  <a:srgbClr val="0070C0"/>
                </a:solidFill>
              </a:rPr>
              <a:t>mẽ</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người</a:t>
            </a:r>
            <a:r>
              <a:rPr lang="en-US" sz="3200" dirty="0">
                <a:solidFill>
                  <a:srgbClr val="0070C0"/>
                </a:solidFill>
              </a:rPr>
              <a:t> con </a:t>
            </a:r>
            <a:r>
              <a:rPr lang="en-US" sz="3200" dirty="0" err="1">
                <a:solidFill>
                  <a:srgbClr val="0070C0"/>
                </a:solidFill>
              </a:rPr>
              <a:t>gái</a:t>
            </a:r>
            <a:r>
              <a:rPr lang="en-US" sz="3200" dirty="0">
                <a:solidFill>
                  <a:srgbClr val="0070C0"/>
                </a:solidFill>
              </a:rPr>
              <a:t> </a:t>
            </a:r>
            <a:r>
              <a:rPr lang="en-US" sz="3200" dirty="0" err="1">
                <a:solidFill>
                  <a:srgbClr val="0070C0"/>
                </a:solidFill>
              </a:rPr>
              <a:t>khi</a:t>
            </a:r>
            <a:r>
              <a:rPr lang="en-US" sz="3200" dirty="0">
                <a:solidFill>
                  <a:srgbClr val="0070C0"/>
                </a:solidFill>
              </a:rPr>
              <a:t> </a:t>
            </a:r>
            <a:r>
              <a:rPr lang="en-US" sz="3200" dirty="0" err="1">
                <a:solidFill>
                  <a:srgbClr val="0070C0"/>
                </a:solidFill>
              </a:rPr>
              <a:t>yêu</a:t>
            </a:r>
            <a:r>
              <a:rPr lang="en-US" sz="3200" dirty="0">
                <a:solidFill>
                  <a:srgbClr val="0070C0"/>
                </a:solidFill>
              </a:rPr>
              <a:t>.</a:t>
            </a:r>
          </a:p>
          <a:p>
            <a:pPr marL="0" indent="0">
              <a:buNone/>
            </a:pPr>
            <a:endParaRPr lang="en-US" sz="5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43607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DC63FA-B5D0-42C5-A830-2213AE6F3640}"/>
              </a:ext>
            </a:extLst>
          </p:cNvPr>
          <p:cNvSpPr>
            <a:spLocks noGrp="1"/>
          </p:cNvSpPr>
          <p:nvPr>
            <p:ph idx="1"/>
          </p:nvPr>
        </p:nvSpPr>
        <p:spPr>
          <a:xfrm>
            <a:off x="225083" y="815925"/>
            <a:ext cx="11732455" cy="5824025"/>
          </a:xfrm>
        </p:spPr>
        <p:txBody>
          <a:bodyPr/>
          <a:lstStyle/>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dẫu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tan 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211580" marR="0" indent="0">
              <a:lnSpc>
                <a:spcPct val="115000"/>
              </a:lnSpc>
              <a:spcBef>
                <a:spcPts val="0"/>
              </a:spcBef>
              <a:spcAft>
                <a:spcPts val="0"/>
              </a:spcAft>
              <a:buNone/>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vỗ</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886AF88F-084F-4AA3-BD98-D8839F262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839" y="1111348"/>
            <a:ext cx="6190078" cy="3840480"/>
          </a:xfrm>
          <a:prstGeom prst="rect">
            <a:avLst/>
          </a:prstGeom>
          <a:ln>
            <a:noFill/>
          </a:ln>
          <a:effectLst>
            <a:softEdge rad="112500"/>
          </a:effectLst>
        </p:spPr>
      </p:pic>
    </p:spTree>
    <p:extLst>
      <p:ext uri="{BB962C8B-B14F-4D97-AF65-F5344CB8AC3E}">
        <p14:creationId xmlns:p14="http://schemas.microsoft.com/office/powerpoint/2010/main" val="207741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27E40-605A-4295-BFD0-DC8A74D1A36B}"/>
              </a:ext>
            </a:extLst>
          </p:cNvPr>
          <p:cNvSpPr>
            <a:spLocks noGrp="1"/>
          </p:cNvSpPr>
          <p:nvPr>
            <p:ph idx="1"/>
          </p:nvPr>
        </p:nvSpPr>
        <p:spPr>
          <a:xfrm>
            <a:off x="0" y="1"/>
            <a:ext cx="12192000" cy="6858000"/>
          </a:xfrm>
          <a:ln w="38100">
            <a:solidFill>
              <a:srgbClr val="FF0000"/>
            </a:solidFill>
          </a:ln>
        </p:spPr>
        <p:txBody>
          <a:bodyPr>
            <a:normAutofit fontScale="92500" lnSpcReduction="10000"/>
          </a:bodyPr>
          <a:lstStyle/>
          <a:p>
            <a:pPr marL="0" marR="0" lvl="0" indent="0">
              <a:lnSpc>
                <a:spcPct val="115000"/>
              </a:lnSpc>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highlight>
                  <a:srgbClr val="FFFF00"/>
                </a:highlight>
              </a:rPr>
              <a:t>Khổ</a:t>
            </a:r>
            <a:r>
              <a:rPr lang="en-US" sz="2400" b="1" i="1" dirty="0">
                <a:highlight>
                  <a:srgbClr val="FFFF00"/>
                </a:highlight>
              </a:rPr>
              <a:t> 8-9: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Khát</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vọng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phấp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thỏm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nghiệt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ngủi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vĩnh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Tan ra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vĩnh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vỗ</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vĩnh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viễn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thuở</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đằm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thắm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buNone/>
            </a:pPr>
            <a:endParaRPr lang="en-US" sz="5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17684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5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down)">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27E40-605A-4295-BFD0-DC8A74D1A36B}"/>
              </a:ext>
            </a:extLst>
          </p:cNvPr>
          <p:cNvSpPr>
            <a:spLocks noGrp="1"/>
          </p:cNvSpPr>
          <p:nvPr>
            <p:ph idx="1"/>
          </p:nvPr>
        </p:nvSpPr>
        <p:spPr>
          <a:xfrm>
            <a:off x="0" y="1"/>
            <a:ext cx="12192000" cy="6858000"/>
          </a:xfrm>
          <a:ln w="38100">
            <a:solidFill>
              <a:srgbClr val="FF0000"/>
            </a:solidFill>
          </a:ln>
        </p:spPr>
        <p:txBody>
          <a:bodyPr>
            <a:normAutofit fontScale="92500"/>
          </a:bodyPr>
          <a:lstStyle/>
          <a:p>
            <a:pPr marL="0" marR="0" lvl="0" indent="0" algn="just">
              <a:lnSpc>
                <a:spcPct val="115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None/>
            </a:pPr>
            <a:r>
              <a:rPr lang="en-US" b="1" i="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Khái</a:t>
            </a:r>
            <a:r>
              <a:rPr lang="en-US" b="1" i="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quát</a:t>
            </a:r>
            <a:r>
              <a:rPr lang="en-US" b="1" i="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nội</a:t>
            </a:r>
            <a:r>
              <a:rPr lang="en-US" b="1" i="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dung,</a:t>
            </a:r>
            <a:r>
              <a:rPr lang="en-US" b="1" i="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nghệ</a:t>
            </a:r>
            <a:r>
              <a:rPr lang="en-US" b="1" i="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phấp</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thụât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None/>
            </a:pPr>
            <a:r>
              <a:rPr lang="en-US" b="1" i="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Đánh</a:t>
            </a:r>
            <a:r>
              <a:rPr lang="en-US" b="1" i="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giá</a:t>
            </a:r>
            <a:r>
              <a:rPr lang="en-US" b="1" i="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đắm</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800"/>
              </a:spcAft>
              <a:buNone/>
            </a:pP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Quỳnh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xinh</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xắn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n-US" sz="5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0903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419D3-B2F9-44A4-B783-8440D042765C}"/>
              </a:ext>
            </a:extLst>
          </p:cNvPr>
          <p:cNvSpPr>
            <a:spLocks noGrp="1"/>
          </p:cNvSpPr>
          <p:nvPr>
            <p:ph idx="1"/>
          </p:nvPr>
        </p:nvSpPr>
        <p:spPr>
          <a:xfrm>
            <a:off x="168812" y="225083"/>
            <a:ext cx="11816862" cy="5697416"/>
          </a:xfrm>
          <a:ln w="38100">
            <a:solidFill>
              <a:srgbClr val="FF0000"/>
            </a:solidFill>
          </a:ln>
        </p:spPr>
        <p:txBody>
          <a:bodyPr>
            <a:normAutofit lnSpcReduction="10000"/>
          </a:bodyPr>
          <a:lstStyle/>
          <a:p>
            <a:pPr marL="0" marR="0" indent="0" algn="just">
              <a:lnSpc>
                <a:spcPct val="150000"/>
              </a:lnSpc>
              <a:spcBef>
                <a:spcPts val="0"/>
              </a:spcBef>
              <a:spcAft>
                <a:spcPts val="800"/>
              </a:spcAft>
              <a:buNone/>
            </a:pPr>
            <a:r>
              <a:rPr lang="en-US"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do</a:t>
            </a:r>
          </a:p>
          <a:p>
            <a:pPr marL="0" marR="0" indent="0" algn="just">
              <a:lnSpc>
                <a:spcPct val="150000"/>
              </a:lnSpc>
              <a:spcBef>
                <a:spcPts val="0"/>
              </a:spcBef>
              <a:spcAft>
                <a:spcPts val="800"/>
              </a:spcAft>
              <a:buNone/>
            </a:pPr>
            <a:r>
              <a:rPr lang="en-US"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just">
              <a:lnSpc>
                <a:spcPct val="150000"/>
              </a:lnSpc>
              <a:spcBef>
                <a:spcPts val="0"/>
              </a:spcBef>
              <a:spcAft>
                <a:spcPts val="800"/>
              </a:spcAft>
              <a:buNone/>
            </a:pPr>
            <a:r>
              <a:rPr lang="en-US"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a:t>
            </a:r>
            <a:r>
              <a:rPr lang="en-US" dirty="0">
                <a:solidFill>
                  <a:srgbClr val="0070C0"/>
                </a:solidFill>
                <a:effectLst/>
                <a:latin typeface="Roboto" panose="02000000000000000000" pitchFamily="2" charset="0"/>
                <a:ea typeface="Calibri" panose="020F0502020204030204" pitchFamily="34" charset="0"/>
                <a:cs typeface="Times New Roman" panose="02020603050405020304" pitchFamily="18" charset="0"/>
              </a:rPr>
              <a:t> </a:t>
            </a:r>
            <a:endParaRPr lang="en-US"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1950"/>
              </a:spcAft>
              <a:buNone/>
            </a:pPr>
            <a:r>
              <a:rPr lang="en-US" b="1" i="0" dirty="0" err="1">
                <a:solidFill>
                  <a:srgbClr val="0070C0"/>
                </a:solidFill>
                <a:effectLst/>
                <a:latin typeface="Times New Roman" panose="02020603050405020304" pitchFamily="18" charset="0"/>
                <a:ea typeface="Times New Roman" panose="02020603050405020304" pitchFamily="18" charset="0"/>
              </a:rPr>
              <a:t>Câu</a:t>
            </a:r>
            <a:r>
              <a:rPr lang="en-US" b="1" i="0" dirty="0">
                <a:solidFill>
                  <a:srgbClr val="0070C0"/>
                </a:solidFill>
                <a:effectLst/>
                <a:latin typeface="Times New Roman" panose="02020603050405020304" pitchFamily="18" charset="0"/>
                <a:ea typeface="Times New Roman" panose="02020603050405020304" pitchFamily="18" charset="0"/>
              </a:rPr>
              <a:t> 4</a:t>
            </a:r>
            <a:r>
              <a:rPr lang="en-US" i="0" dirty="0">
                <a:solidFill>
                  <a:srgbClr val="0070C0"/>
                </a:solidFill>
                <a:effectLst/>
                <a:latin typeface="Times New Roman" panose="02020603050405020304" pitchFamily="18" charset="0"/>
                <a:ea typeface="Times New Roman" panose="02020603050405020304" pitchFamily="18" charset="0"/>
              </a:rPr>
              <a:t>: </a:t>
            </a:r>
            <a:r>
              <a:rPr lang="en-US" i="0" dirty="0" err="1">
                <a:solidFill>
                  <a:srgbClr val="0070C0"/>
                </a:solidFill>
                <a:effectLst/>
                <a:latin typeface="Times New Roman" panose="02020603050405020304" pitchFamily="18" charset="0"/>
                <a:ea typeface="Times New Roman" panose="02020603050405020304" pitchFamily="18" charset="0"/>
              </a:rPr>
              <a:t>Thông</a:t>
            </a:r>
            <a:r>
              <a:rPr lang="en-US" i="0" dirty="0">
                <a:solidFill>
                  <a:srgbClr val="0070C0"/>
                </a:solidFill>
                <a:effectLst/>
                <a:latin typeface="Times New Roman" panose="02020603050405020304" pitchFamily="18" charset="0"/>
                <a:ea typeface="Times New Roman" panose="02020603050405020304" pitchFamily="18" charset="0"/>
              </a:rPr>
              <a:t> </a:t>
            </a:r>
            <a:r>
              <a:rPr lang="en-US" i="0" dirty="0" err="1">
                <a:solidFill>
                  <a:srgbClr val="0070C0"/>
                </a:solidFill>
                <a:effectLst/>
                <a:latin typeface="Times New Roman" panose="02020603050405020304" pitchFamily="18" charset="0"/>
                <a:ea typeface="Times New Roman" panose="02020603050405020304" pitchFamily="18" charset="0"/>
              </a:rPr>
              <a:t>điệp</a:t>
            </a:r>
            <a:r>
              <a:rPr lang="en-US" i="0"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Sống</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yêu</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thương</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và</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trách</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nhiệm</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Từ</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đó</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xác</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định</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lối</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sống</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chuẩn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mực</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rèn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luyện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tu</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dưỡng</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đạo</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đức</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phát</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huy</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sức</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mạnh</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tuổi</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trẻ</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nhiệt</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huyết</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thanh</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niên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Giữ</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gìn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truyền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thống</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nhân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văn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nhân</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đạo</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của</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đất</a:t>
            </a:r>
            <a:r>
              <a:rPr lang="en-US" dirty="0">
                <a:solidFill>
                  <a:srgbClr val="0070C0"/>
                </a:solidFill>
                <a:effectLst/>
                <a:latin typeface="Times New Roman" panose="02020603050405020304" pitchFamily="18" charset="0"/>
                <a:ea typeface="Times New Roman" panose="02020603050405020304" pitchFamily="18" charset="0"/>
              </a:rPr>
              <a:t> </a:t>
            </a:r>
            <a:r>
              <a:rPr lang="en-US" dirty="0" err="1">
                <a:solidFill>
                  <a:srgbClr val="0070C0"/>
                </a:solidFill>
                <a:effectLst/>
                <a:latin typeface="Times New Roman" panose="02020603050405020304" pitchFamily="18" charset="0"/>
                <a:ea typeface="Times New Roman" panose="02020603050405020304" pitchFamily="18" charset="0"/>
              </a:rPr>
              <a:t>nước</a:t>
            </a:r>
            <a:r>
              <a:rPr lang="en-US" dirty="0">
                <a:solidFill>
                  <a:srgbClr val="0070C0"/>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391067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278" y="92765"/>
            <a:ext cx="11767931" cy="6612835"/>
          </a:xfrm>
        </p:spPr>
        <p:txBody>
          <a:bodyPr>
            <a:noAutofit/>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Đọc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bản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sau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thực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hiện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các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yêu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cầu</a:t>
            </a:r>
            <a:r>
              <a:rPr lang="en-US" sz="2000" b="1" dirty="0">
                <a:solidFill>
                  <a:srgbClr val="0070C0"/>
                </a:solidFill>
                <a:latin typeface="Times New Roman" panose="02020603050405020304" pitchFamily="18" charset="0"/>
                <a:cs typeface="Times New Roman" panose="02020603050405020304" pitchFamily="18" charset="0"/>
              </a:rPr>
              <a:t> ở </a:t>
            </a:r>
            <a:r>
              <a:rPr lang="en-US" sz="2000" b="1" dirty="0" err="1">
                <a:solidFill>
                  <a:srgbClr val="0070C0"/>
                </a:solidFill>
                <a:latin typeface="Times New Roman" panose="02020603050405020304" pitchFamily="18" charset="0"/>
                <a:cs typeface="Times New Roman" panose="02020603050405020304" pitchFamily="18" charset="0"/>
              </a:rPr>
              <a:t>dưới</a:t>
            </a:r>
            <a:r>
              <a:rPr lang="en-US" sz="2000" b="1" dirty="0">
                <a:solidFill>
                  <a:srgbClr val="0070C0"/>
                </a:solidFill>
                <a:latin typeface="Times New Roman" panose="02020603050405020304" pitchFamily="18" charset="0"/>
                <a:cs typeface="Times New Roman" panose="02020603050405020304" pitchFamily="18" charset="0"/>
              </a:rPr>
              <a:t>:</a:t>
            </a:r>
          </a:p>
          <a:p>
            <a:pPr marL="0" indent="0" algn="just">
              <a:buNone/>
            </a:pP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Nếu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để</a:t>
            </a:r>
            <a:r>
              <a:rPr lang="en-US" sz="2200" b="1" i="1" dirty="0">
                <a:solidFill>
                  <a:srgbClr val="0070C0"/>
                </a:solidFill>
                <a:latin typeface="Times New Roman" panose="02020603050405020304" pitchFamily="18" charset="0"/>
                <a:cs typeface="Times New Roman" panose="02020603050405020304" pitchFamily="18" charset="0"/>
              </a:rPr>
              <a:t> ý </a:t>
            </a:r>
            <a:r>
              <a:rPr lang="en-US" sz="2200" b="1" i="1" dirty="0" err="1">
                <a:solidFill>
                  <a:srgbClr val="0070C0"/>
                </a:solidFill>
                <a:latin typeface="Times New Roman" panose="02020603050405020304" pitchFamily="18" charset="0"/>
                <a:cs typeface="Times New Roman" panose="02020603050405020304" pitchFamily="18" charset="0"/>
              </a:rPr>
              <a:t>theo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dõi</a:t>
            </a:r>
            <a:r>
              <a:rPr lang="en-US" sz="2200" b="1" i="1" dirty="0">
                <a:solidFill>
                  <a:srgbClr val="0070C0"/>
                </a:solidFill>
                <a:latin typeface="Times New Roman" panose="02020603050405020304" pitchFamily="18" charset="0"/>
                <a:cs typeface="Times New Roman" panose="02020603050405020304" pitchFamily="18" charset="0"/>
              </a:rPr>
              <a:t>, ta </a:t>
            </a:r>
            <a:r>
              <a:rPr lang="en-US" sz="2200" b="1" i="1" dirty="0" err="1">
                <a:solidFill>
                  <a:srgbClr val="0070C0"/>
                </a:solidFill>
                <a:latin typeface="Times New Roman" panose="02020603050405020304" pitchFamily="18" charset="0"/>
                <a:cs typeface="Times New Roman" panose="02020603050405020304" pitchFamily="18" charset="0"/>
              </a:rPr>
              <a:t>sẽ</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thấy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cũng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mới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chỉ</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xuất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hiện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giao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tiếp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giới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trẻ</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vài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năm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trở</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đây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Đó</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sự</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ảnh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hưởng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của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việc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đọc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các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tiểu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thuyết</a:t>
            </a:r>
            <a:r>
              <a:rPr lang="en-US" sz="2200" b="1" i="1" dirty="0">
                <a:solidFill>
                  <a:srgbClr val="0070C0"/>
                </a:solidFill>
                <a:latin typeface="Times New Roman" panose="02020603050405020304" pitchFamily="18" charset="0"/>
                <a:cs typeface="Times New Roman" panose="02020603050405020304" pitchFamily="18" charset="0"/>
              </a:rPr>
              <a:t> hay </a:t>
            </a:r>
            <a:r>
              <a:rPr lang="en-US" sz="2200" b="1" i="1" dirty="0" err="1">
                <a:solidFill>
                  <a:srgbClr val="0070C0"/>
                </a:solidFill>
                <a:latin typeface="Times New Roman" panose="02020603050405020304" pitchFamily="18" charset="0"/>
                <a:cs typeface="Times New Roman" panose="02020603050405020304" pitchFamily="18" charset="0"/>
              </a:rPr>
              <a:t>xem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các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phim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nhập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ngoại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Nếu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gõ</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vào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điển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trực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tuyến</a:t>
            </a:r>
            <a:r>
              <a:rPr lang="en-US" sz="2200" b="1" i="1" dirty="0">
                <a:solidFill>
                  <a:srgbClr val="0070C0"/>
                </a:solidFill>
                <a:latin typeface="Times New Roman" panose="02020603050405020304" pitchFamily="18" charset="0"/>
                <a:cs typeface="Times New Roman" panose="02020603050405020304" pitchFamily="18" charset="0"/>
              </a:rPr>
              <a:t>  Wikipedia, ta </a:t>
            </a:r>
            <a:r>
              <a:rPr lang="en-US" sz="2200" b="1" i="1" dirty="0" err="1">
                <a:solidFill>
                  <a:srgbClr val="0070C0"/>
                </a:solidFill>
                <a:latin typeface="Times New Roman" panose="02020603050405020304" pitchFamily="18" charset="0"/>
                <a:cs typeface="Times New Roman" panose="02020603050405020304" pitchFamily="18" charset="0"/>
              </a:rPr>
              <a:t>sẽ</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thấy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này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được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giải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thích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như</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sau</a:t>
            </a:r>
            <a:r>
              <a:rPr lang="en-US" sz="2200" b="1" i="1" dirty="0">
                <a:solidFill>
                  <a:srgbClr val="0070C0"/>
                </a:solidFill>
                <a:latin typeface="Times New Roman" panose="02020603050405020304" pitchFamily="18" charset="0"/>
                <a:cs typeface="Times New Roman" panose="02020603050405020304" pitchFamily="18" charset="0"/>
              </a:rPr>
              <a:t>: “SOÁI CA”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tiếng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Việt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mới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bắt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nguồn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các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tiểu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thuyết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ngôn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tình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để</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chỉ</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những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anh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chàng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đẹp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trai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hoặc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siêu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đẹp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trai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những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người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cứ</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cô</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nào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cũng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mơ</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ước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Họ</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giàu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hoặc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sẽ</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giàu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định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phải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đẹp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trai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lịch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thiệp</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luôn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trầm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tĩnh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có</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thể</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giải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thích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mọi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rắc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rối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bằng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cuộc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điện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thoại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thậm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chí</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chỉ</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cần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cú</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tay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nhắc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chân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cực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kì</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độ</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sẵn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sàng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bỏ</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cả</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để</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theo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tình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yêu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thường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yêu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cô</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không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có</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gì</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đặc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biệt</a:t>
            </a:r>
            <a:r>
              <a:rPr lang="en-US" sz="2200" b="1" i="1" dirty="0">
                <a:solidFill>
                  <a:srgbClr val="0070C0"/>
                </a:solidFill>
                <a:latin typeface="Times New Roman" panose="02020603050405020304" pitchFamily="18" charset="0"/>
                <a:cs typeface="Times New Roman" panose="02020603050405020304" pitchFamily="18" charset="0"/>
              </a:rPr>
              <a:t>. </a:t>
            </a:r>
            <a:endParaRPr lang="en-US" sz="2200" b="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Như</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vậy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nhân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vật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bước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ra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tiểu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thuyết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ngôn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tình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xuất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phát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Trung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Quốc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Hàn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Quốc</a:t>
            </a:r>
            <a:r>
              <a:rPr lang="en-US" sz="2200" b="1" i="1" dirty="0">
                <a:solidFill>
                  <a:srgbClr val="0070C0"/>
                </a:solidFill>
                <a:latin typeface="Times New Roman" panose="02020603050405020304" pitchFamily="18" charset="0"/>
                <a:cs typeface="Times New Roman" panose="02020603050405020304" pitchFamily="18" charset="0"/>
              </a:rPr>
              <a:t>…</a:t>
            </a:r>
            <a:r>
              <a:rPr lang="en-US" sz="2200" b="1" i="1" dirty="0" err="1">
                <a:solidFill>
                  <a:srgbClr val="0070C0"/>
                </a:solidFill>
                <a:latin typeface="Times New Roman" panose="02020603050405020304" pitchFamily="18" charset="0"/>
                <a:cs typeface="Times New Roman" panose="02020603050405020304" pitchFamily="18" charset="0"/>
              </a:rPr>
              <a:t>đang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xuất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hiện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đầy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rẫy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trên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mạng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Lướt</a:t>
            </a:r>
            <a:r>
              <a:rPr lang="en-US" sz="2200" b="1" i="1" dirty="0">
                <a:solidFill>
                  <a:srgbClr val="0070C0"/>
                </a:solidFill>
                <a:latin typeface="Times New Roman" panose="02020603050405020304" pitchFamily="18" charset="0"/>
                <a:cs typeface="Times New Roman" panose="02020603050405020304" pitchFamily="18" charset="0"/>
              </a:rPr>
              <a:t> wed, </a:t>
            </a:r>
            <a:r>
              <a:rPr lang="en-US" sz="2200" b="1" i="1" dirty="0" err="1">
                <a:solidFill>
                  <a:srgbClr val="0070C0"/>
                </a:solidFill>
                <a:latin typeface="Times New Roman" panose="02020603050405020304" pitchFamily="18" charset="0"/>
                <a:cs typeface="Times New Roman" panose="02020603050405020304" pitchFamily="18" charset="0"/>
              </a:rPr>
              <a:t>đọc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tiểu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thuyết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thuộc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dòng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văn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chương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này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đang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một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thú</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vui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thời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thượng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của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nhiều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bạn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trẻ</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Đọc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sách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mê</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sách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khâm</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phục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các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nhân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vật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sách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chuyện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bình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thường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Nhưng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các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bạn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trẻ</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bây</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giờ</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thường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quá</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việc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thần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tượng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hóa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những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nhân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vật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theo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họ</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mẫu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hình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lí</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tưởng</a:t>
            </a:r>
            <a:r>
              <a:rPr lang="en-US" sz="2200" b="1" i="1" dirty="0">
                <a:solidFill>
                  <a:srgbClr val="0070C0"/>
                </a:solidFill>
                <a:latin typeface="Times New Roman" panose="02020603050405020304" pitchFamily="18" charset="0"/>
                <a:cs typeface="Times New Roman" panose="02020603050405020304" pitchFamily="18" charset="0"/>
              </a:rPr>
              <a:t>. Do </a:t>
            </a:r>
            <a:r>
              <a:rPr lang="en-US" sz="2200" b="1" i="1" dirty="0" err="1">
                <a:solidFill>
                  <a:srgbClr val="0070C0"/>
                </a:solidFill>
                <a:latin typeface="Times New Roman" panose="02020603050405020304" pitchFamily="18" charset="0"/>
                <a:cs typeface="Times New Roman" panose="02020603050405020304" pitchFamily="18" charset="0"/>
              </a:rPr>
              <a:t>đó</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đã</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từ</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tiểu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thuyết</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vào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đời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thực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dần</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trở</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thành</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mẫu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người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trong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mơ</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của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nhiều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thiếu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nữ</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hiện</a:t>
            </a:r>
            <a:r>
              <a:rPr lang="en-US" sz="2200" b="1" i="1" dirty="0">
                <a:solidFill>
                  <a:srgbClr val="0070C0"/>
                </a:solidFill>
                <a:latin typeface="Times New Roman" panose="02020603050405020304" pitchFamily="18" charset="0"/>
                <a:cs typeface="Times New Roman" panose="02020603050405020304" pitchFamily="18" charset="0"/>
              </a:rPr>
              <a:t> nay. </a:t>
            </a:r>
            <a:r>
              <a:rPr lang="en-US" sz="2200" b="1" i="1" dirty="0" err="1">
                <a:solidFill>
                  <a:srgbClr val="0070C0"/>
                </a:solidFill>
                <a:latin typeface="Times New Roman" panose="02020603050405020304" pitchFamily="18" charset="0"/>
                <a:cs typeface="Times New Roman" panose="02020603050405020304" pitchFamily="18" charset="0"/>
              </a:rPr>
              <a:t>Quả</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trào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lưu</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của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lối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sống</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ảo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xa</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rời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thực</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tế</a:t>
            </a:r>
            <a:r>
              <a:rPr lang="en-US" sz="2200" b="1" i="1" dirty="0">
                <a:solidFill>
                  <a:srgbClr val="0070C0"/>
                </a:solidFill>
                <a:latin typeface="Times New Roman" panose="02020603050405020304" pitchFamily="18" charset="0"/>
                <a:cs typeface="Times New Roman" panose="02020603050405020304" pitchFamily="18" charset="0"/>
              </a:rPr>
              <a:t>.</a:t>
            </a:r>
            <a:endParaRPr lang="en-US" sz="2200" b="1" dirty="0">
              <a:solidFill>
                <a:srgbClr val="0070C0"/>
              </a:solidFill>
              <a:latin typeface="Times New Roman" panose="02020603050405020304" pitchFamily="18" charset="0"/>
              <a:cs typeface="Times New Roman" panose="02020603050405020304" pitchFamily="18" charset="0"/>
            </a:endParaRPr>
          </a:p>
          <a:p>
            <a:pPr marL="0" indent="0">
              <a:buNone/>
            </a:pP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Trích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sao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gọi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ca”…?</a:t>
            </a:r>
            <a:r>
              <a:rPr lang="en-US" sz="2200" b="1" dirty="0">
                <a:solidFill>
                  <a:srgbClr val="0070C0"/>
                </a:solidFill>
                <a:latin typeface="Times New Roman" panose="02020603050405020304" pitchFamily="18" charset="0"/>
                <a:cs typeface="Times New Roman" panose="02020603050405020304" pitchFamily="18" charset="0"/>
              </a:rPr>
              <a:t> – </a:t>
            </a:r>
            <a:r>
              <a:rPr lang="en-US" sz="2200" b="1" dirty="0" err="1">
                <a:solidFill>
                  <a:srgbClr val="0070C0"/>
                </a:solidFill>
                <a:latin typeface="Times New Roman" panose="02020603050405020304" pitchFamily="18" charset="0"/>
                <a:cs typeface="Times New Roman" panose="02020603050405020304" pitchFamily="18" charset="0"/>
              </a:rPr>
              <a:t>PhạmVăn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Tình</a:t>
            </a:r>
            <a:r>
              <a:rPr lang="en-US" sz="2200" b="1"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Câu</a:t>
            </a:r>
            <a:r>
              <a:rPr lang="en-US" sz="2200" b="1" dirty="0">
                <a:solidFill>
                  <a:srgbClr val="0070C0"/>
                </a:solidFill>
                <a:latin typeface="Times New Roman" panose="02020603050405020304" pitchFamily="18" charset="0"/>
                <a:cs typeface="Times New Roman" panose="02020603050405020304" pitchFamily="18" charset="0"/>
              </a:rPr>
              <a:t> 1: </a:t>
            </a:r>
            <a:r>
              <a:rPr lang="en-US" sz="2200" b="1" dirty="0" err="1">
                <a:solidFill>
                  <a:srgbClr val="0070C0"/>
                </a:solidFill>
                <a:latin typeface="Times New Roman" panose="02020603050405020304" pitchFamily="18" charset="0"/>
                <a:cs typeface="Times New Roman" panose="02020603050405020304" pitchFamily="18" charset="0"/>
              </a:rPr>
              <a:t>Xác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định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hai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thao</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lập</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luận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được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sử</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dụng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trong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đoạn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trích</a:t>
            </a:r>
            <a:r>
              <a:rPr lang="en-US" sz="2200" b="1" dirty="0">
                <a:solidFill>
                  <a:srgbClr val="0070C0"/>
                </a:solidFill>
                <a:latin typeface="Times New Roman" panose="02020603050405020304" pitchFamily="18" charset="0"/>
                <a:cs typeface="Times New Roman" panose="02020603050405020304" pitchFamily="18" charset="0"/>
              </a:rPr>
              <a:t>.</a:t>
            </a:r>
          </a:p>
          <a:p>
            <a:pPr marL="0" indent="0" algn="just">
              <a:buNone/>
            </a:pP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Câu</a:t>
            </a:r>
            <a:r>
              <a:rPr lang="en-US" sz="2200" b="1" dirty="0">
                <a:solidFill>
                  <a:srgbClr val="0070C0"/>
                </a:solidFill>
                <a:latin typeface="Times New Roman" panose="02020603050405020304" pitchFamily="18" charset="0"/>
                <a:cs typeface="Times New Roman" panose="02020603050405020304" pitchFamily="18" charset="0"/>
              </a:rPr>
              <a:t> 2: Theo </a:t>
            </a:r>
            <a:r>
              <a:rPr lang="en-US" sz="2200" b="1" dirty="0" err="1">
                <a:solidFill>
                  <a:srgbClr val="0070C0"/>
                </a:solidFill>
                <a:latin typeface="Times New Roman" panose="02020603050405020304" pitchFamily="18" charset="0"/>
                <a:cs typeface="Times New Roman" panose="02020603050405020304" pitchFamily="18" charset="0"/>
              </a:rPr>
              <a:t>anh</a:t>
            </a:r>
            <a:r>
              <a:rPr lang="en-US" sz="2200" b="1" dirty="0">
                <a:solidFill>
                  <a:srgbClr val="0070C0"/>
                </a:solidFill>
                <a:latin typeface="Times New Roman" panose="02020603050405020304" pitchFamily="18" charset="0"/>
                <a:cs typeface="Times New Roman" panose="02020603050405020304" pitchFamily="18" charset="0"/>
              </a:rPr>
              <a:t>/</a:t>
            </a:r>
            <a:r>
              <a:rPr lang="en-US" sz="2200" b="1" dirty="0" err="1">
                <a:solidFill>
                  <a:srgbClr val="0070C0"/>
                </a:solidFill>
                <a:latin typeface="Times New Roman" panose="02020603050405020304" pitchFamily="18" charset="0"/>
                <a:cs typeface="Times New Roman" panose="02020603050405020304" pitchFamily="18" charset="0"/>
              </a:rPr>
              <a:t>chị</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cách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giải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thích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của</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từ</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điển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trực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tuyến</a:t>
            </a:r>
            <a:r>
              <a:rPr lang="en-US" sz="2200" b="1" dirty="0">
                <a:solidFill>
                  <a:srgbClr val="0070C0"/>
                </a:solidFill>
                <a:latin typeface="Times New Roman" panose="02020603050405020304" pitchFamily="18" charset="0"/>
                <a:cs typeface="Times New Roman" panose="02020603050405020304" pitchFamily="18" charset="0"/>
              </a:rPr>
              <a:t> Wikipedia </a:t>
            </a:r>
            <a:r>
              <a:rPr lang="en-US" sz="2200" b="1" dirty="0" err="1">
                <a:solidFill>
                  <a:srgbClr val="0070C0"/>
                </a:solidFill>
                <a:latin typeface="Times New Roman" panose="02020603050405020304" pitchFamily="18" charset="0"/>
                <a:cs typeface="Times New Roman" panose="02020603050405020304" pitchFamily="18" charset="0"/>
              </a:rPr>
              <a:t>dựa</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trên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cơ</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sở</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nào</a:t>
            </a:r>
            <a:r>
              <a:rPr lang="en-US" sz="2200" b="1"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en-US" sz="2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4730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1905000" cy="533400"/>
          </a:xfrm>
        </p:spPr>
        <p:txBody>
          <a:bodyPr>
            <a:noAutofit/>
          </a:bodyPr>
          <a:lstStyle/>
          <a:p>
            <a:r>
              <a:rPr lang="en-US" sz="3200" b="1" dirty="0" err="1">
                <a:solidFill>
                  <a:srgbClr val="FF0000"/>
                </a:solidFill>
              </a:rPr>
              <a:t>Gợi</a:t>
            </a:r>
            <a:r>
              <a:rPr lang="en-US" sz="3200" b="1" dirty="0">
                <a:solidFill>
                  <a:srgbClr val="FF0000"/>
                </a:solidFill>
              </a:rPr>
              <a:t> ý:</a:t>
            </a:r>
          </a:p>
        </p:txBody>
      </p:sp>
      <p:sp>
        <p:nvSpPr>
          <p:cNvPr id="3" name="Content Placeholder 2"/>
          <p:cNvSpPr>
            <a:spLocks noGrp="1"/>
          </p:cNvSpPr>
          <p:nvPr>
            <p:ph idx="1"/>
          </p:nvPr>
        </p:nvSpPr>
        <p:spPr>
          <a:xfrm>
            <a:off x="344557" y="685801"/>
            <a:ext cx="11396869" cy="2057400"/>
          </a:xfrm>
          <a:ln>
            <a:solidFill>
              <a:schemeClr val="accent1"/>
            </a:solidFill>
          </a:ln>
        </p:spPr>
        <p:txBody>
          <a:bodyPr>
            <a:normAutofit/>
          </a:bodyPr>
          <a:lstStyle/>
          <a:p>
            <a:pPr marL="0" indent="0" algn="just">
              <a:lnSpc>
                <a:spcPct val="150000"/>
              </a:lnSpc>
              <a:buNone/>
            </a:pPr>
            <a:r>
              <a:rPr lang="en-US" sz="2600" u="sng" dirty="0" err="1">
                <a:solidFill>
                  <a:srgbClr val="0070C0"/>
                </a:solidFill>
                <a:latin typeface="Times New Roman" panose="02020603050405020304" pitchFamily="18" charset="0"/>
                <a:cs typeface="Times New Roman" panose="02020603050405020304" pitchFamily="18" charset="0"/>
              </a:rPr>
              <a:t>Câu</a:t>
            </a:r>
            <a:r>
              <a:rPr lang="en-US" sz="2600" u="sng" dirty="0">
                <a:solidFill>
                  <a:srgbClr val="0070C0"/>
                </a:solidFill>
                <a:latin typeface="Times New Roman" panose="02020603050405020304" pitchFamily="18" charset="0"/>
                <a:cs typeface="Times New Roman" panose="02020603050405020304" pitchFamily="18" charset="0"/>
              </a:rPr>
              <a:t> 1</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Hai</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thao</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tác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lập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luận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được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sử</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dụng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đoạn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trích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giải</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thích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và</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bình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luận</a:t>
            </a:r>
            <a:r>
              <a:rPr lang="en-US" sz="2600" dirty="0">
                <a:solidFill>
                  <a:srgbClr val="0070C0"/>
                </a:solidFill>
                <a:latin typeface="Times New Roman" panose="02020603050405020304" pitchFamily="18" charset="0"/>
                <a:cs typeface="Times New Roman" panose="02020603050405020304" pitchFamily="18" charset="0"/>
              </a:rPr>
              <a:t>.</a:t>
            </a:r>
          </a:p>
          <a:p>
            <a:pPr marL="0" indent="0" algn="just">
              <a:lnSpc>
                <a:spcPct val="150000"/>
              </a:lnSpc>
              <a:buNone/>
            </a:pPr>
            <a:r>
              <a:rPr lang="en-US" sz="2600" u="sng" dirty="0" err="1">
                <a:solidFill>
                  <a:srgbClr val="0070C0"/>
                </a:solidFill>
                <a:latin typeface="Times New Roman" panose="02020603050405020304" pitchFamily="18" charset="0"/>
                <a:cs typeface="Times New Roman" panose="02020603050405020304" pitchFamily="18" charset="0"/>
              </a:rPr>
              <a:t>Câu</a:t>
            </a:r>
            <a:r>
              <a:rPr lang="en-US" sz="2600" u="sng" dirty="0">
                <a:solidFill>
                  <a:srgbClr val="0070C0"/>
                </a:solidFill>
                <a:latin typeface="Times New Roman" panose="02020603050405020304" pitchFamily="18" charset="0"/>
                <a:cs typeface="Times New Roman" panose="02020603050405020304" pitchFamily="18" charset="0"/>
              </a:rPr>
              <a:t> 2</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Cách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giải</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thích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của</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từ</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điển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trực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tuyến</a:t>
            </a:r>
            <a:r>
              <a:rPr lang="en-US" sz="2600" dirty="0">
                <a:solidFill>
                  <a:srgbClr val="0070C0"/>
                </a:solidFill>
                <a:latin typeface="Times New Roman" panose="02020603050405020304" pitchFamily="18" charset="0"/>
                <a:cs typeface="Times New Roman" panose="02020603050405020304" pitchFamily="18" charset="0"/>
              </a:rPr>
              <a:t> Wikipedia </a:t>
            </a:r>
            <a:r>
              <a:rPr lang="en-US" sz="2600" dirty="0" err="1">
                <a:solidFill>
                  <a:srgbClr val="0070C0"/>
                </a:solidFill>
                <a:latin typeface="Times New Roman" panose="02020603050405020304" pitchFamily="18" charset="0"/>
                <a:cs typeface="Times New Roman" panose="02020603050405020304" pitchFamily="18" charset="0"/>
              </a:rPr>
              <a:t>dựa</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trên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cơ</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sở</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thực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tế</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của</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tiểu</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thuyết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phim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ảnh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ngôn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tình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Trung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Quốc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Hàn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Quốc</a:t>
            </a:r>
            <a:r>
              <a:rPr lang="en-US" sz="2600" dirty="0">
                <a:solidFill>
                  <a:srgbClr val="0070C0"/>
                </a:solidFill>
                <a:latin typeface="Times New Roman" panose="02020603050405020304" pitchFamily="18" charset="0"/>
                <a:cs typeface="Times New Roman" panose="02020603050405020304" pitchFamily="18" charset="0"/>
              </a:rPr>
              <a:t>).</a:t>
            </a:r>
          </a:p>
          <a:p>
            <a:pPr marL="0" indent="0">
              <a:buNone/>
            </a:pPr>
            <a:endParaRPr lang="en-US" dirty="0"/>
          </a:p>
          <a:p>
            <a:endParaRPr lang="en-US" dirty="0"/>
          </a:p>
        </p:txBody>
      </p:sp>
    </p:spTree>
    <p:extLst>
      <p:ext uri="{BB962C8B-B14F-4D97-AF65-F5344CB8AC3E}">
        <p14:creationId xmlns:p14="http://schemas.microsoft.com/office/powerpoint/2010/main" val="11580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278" y="92765"/>
            <a:ext cx="11767931" cy="6612835"/>
          </a:xfrm>
        </p:spPr>
        <p:txBody>
          <a:bodyPr>
            <a:noAutofit/>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Đọc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bản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sau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thực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hiện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các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yêu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cầu</a:t>
            </a:r>
            <a:r>
              <a:rPr lang="en-US" sz="2000" b="1" dirty="0">
                <a:solidFill>
                  <a:srgbClr val="0070C0"/>
                </a:solidFill>
                <a:latin typeface="Times New Roman" panose="02020603050405020304" pitchFamily="18" charset="0"/>
                <a:cs typeface="Times New Roman" panose="02020603050405020304" pitchFamily="18" charset="0"/>
              </a:rPr>
              <a:t> ở </a:t>
            </a:r>
            <a:r>
              <a:rPr lang="en-US" sz="2000" b="1" dirty="0" err="1">
                <a:solidFill>
                  <a:srgbClr val="0070C0"/>
                </a:solidFill>
                <a:latin typeface="Times New Roman" panose="02020603050405020304" pitchFamily="18" charset="0"/>
                <a:cs typeface="Times New Roman" panose="02020603050405020304" pitchFamily="18" charset="0"/>
              </a:rPr>
              <a:t>dưới</a:t>
            </a:r>
            <a:r>
              <a:rPr lang="en-US" sz="2000" b="1" dirty="0">
                <a:solidFill>
                  <a:srgbClr val="0070C0"/>
                </a:solidFill>
                <a:latin typeface="Times New Roman" panose="02020603050405020304" pitchFamily="18" charset="0"/>
                <a:cs typeface="Times New Roman" panose="02020603050405020304" pitchFamily="18" charset="0"/>
              </a:rPr>
              <a:t>:</a:t>
            </a:r>
          </a:p>
          <a:p>
            <a:pPr marL="0" indent="0" algn="just">
              <a:buNone/>
            </a:pP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Nếu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để</a:t>
            </a:r>
            <a:r>
              <a:rPr lang="en-US" sz="2000" b="1" i="1" dirty="0">
                <a:solidFill>
                  <a:srgbClr val="0070C0"/>
                </a:solidFill>
                <a:latin typeface="Times New Roman" panose="02020603050405020304" pitchFamily="18" charset="0"/>
                <a:cs typeface="Times New Roman" panose="02020603050405020304" pitchFamily="18" charset="0"/>
              </a:rPr>
              <a:t> ý </a:t>
            </a:r>
            <a:r>
              <a:rPr lang="en-US" sz="2000" b="1" i="1" dirty="0" err="1">
                <a:solidFill>
                  <a:srgbClr val="0070C0"/>
                </a:solidFill>
                <a:latin typeface="Times New Roman" panose="02020603050405020304" pitchFamily="18" charset="0"/>
                <a:cs typeface="Times New Roman" panose="02020603050405020304" pitchFamily="18" charset="0"/>
              </a:rPr>
              <a:t>theo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dõi</a:t>
            </a:r>
            <a:r>
              <a:rPr lang="en-US" sz="2000" b="1" i="1" dirty="0">
                <a:solidFill>
                  <a:srgbClr val="0070C0"/>
                </a:solidFill>
                <a:latin typeface="Times New Roman" panose="02020603050405020304" pitchFamily="18" charset="0"/>
                <a:cs typeface="Times New Roman" panose="02020603050405020304" pitchFamily="18" charset="0"/>
              </a:rPr>
              <a:t>, ta </a:t>
            </a:r>
            <a:r>
              <a:rPr lang="en-US" sz="2000" b="1" i="1" dirty="0" err="1">
                <a:solidFill>
                  <a:srgbClr val="0070C0"/>
                </a:solidFill>
                <a:latin typeface="Times New Roman" panose="02020603050405020304" pitchFamily="18" charset="0"/>
                <a:cs typeface="Times New Roman" panose="02020603050405020304" pitchFamily="18" charset="0"/>
              </a:rPr>
              <a:t>sẽ</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thấy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soái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cũng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mới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chỉ</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xuất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hiện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giao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tiếp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giới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trẻ</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năm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trở</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đây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sự</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ảnh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hưởng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của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việc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đọc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tiểu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thuyết</a:t>
            </a:r>
            <a:r>
              <a:rPr lang="en-US" sz="2000" b="1" i="1" dirty="0">
                <a:solidFill>
                  <a:srgbClr val="0070C0"/>
                </a:solidFill>
                <a:latin typeface="Times New Roman" panose="02020603050405020304" pitchFamily="18" charset="0"/>
                <a:cs typeface="Times New Roman" panose="02020603050405020304" pitchFamily="18" charset="0"/>
              </a:rPr>
              <a:t> hay </a:t>
            </a:r>
            <a:r>
              <a:rPr lang="en-US" sz="2000" b="1" i="1" dirty="0" err="1">
                <a:solidFill>
                  <a:srgbClr val="0070C0"/>
                </a:solidFill>
                <a:latin typeface="Times New Roman" panose="02020603050405020304" pitchFamily="18" charset="0"/>
                <a:cs typeface="Times New Roman" panose="02020603050405020304" pitchFamily="18" charset="0"/>
              </a:rPr>
              <a:t>xem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phim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nhập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ngoại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Nếu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gõ</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điển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tuyến</a:t>
            </a:r>
            <a:r>
              <a:rPr lang="en-US" sz="2000" b="1" i="1" dirty="0">
                <a:solidFill>
                  <a:srgbClr val="0070C0"/>
                </a:solidFill>
                <a:latin typeface="Times New Roman" panose="02020603050405020304" pitchFamily="18" charset="0"/>
                <a:cs typeface="Times New Roman" panose="02020603050405020304" pitchFamily="18" charset="0"/>
              </a:rPr>
              <a:t>  Wikipedia, ta </a:t>
            </a:r>
            <a:r>
              <a:rPr lang="en-US" sz="2000" b="1" i="1" dirty="0" err="1">
                <a:solidFill>
                  <a:srgbClr val="0070C0"/>
                </a:solidFill>
                <a:latin typeface="Times New Roman" panose="02020603050405020304" pitchFamily="18" charset="0"/>
                <a:cs typeface="Times New Roman" panose="02020603050405020304" pitchFamily="18" charset="0"/>
              </a:rPr>
              <a:t>sẽ</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thấy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được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giải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thích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như</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sau</a:t>
            </a:r>
            <a:r>
              <a:rPr lang="en-US" sz="2000" b="1" i="1" dirty="0">
                <a:solidFill>
                  <a:srgbClr val="0070C0"/>
                </a:solidFill>
                <a:latin typeface="Times New Roman" panose="02020603050405020304" pitchFamily="18" charset="0"/>
                <a:cs typeface="Times New Roman" panose="02020603050405020304" pitchFamily="18" charset="0"/>
              </a:rPr>
              <a:t>: “SOÁI CA”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tiếng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Việt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mới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bắt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nguồn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tiểu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thuyết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ngôn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Soái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để</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chỉ</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những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anh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chàng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đẹp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trai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hoặc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siêu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đẹp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trai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những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người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cứ</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cô</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nào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cũng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mơ</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ước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Họ</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giàu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hoặc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sẽ</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giàu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định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phải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đẹp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trai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lịch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thiệp</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luôn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trầm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tĩnh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thể</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giải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thích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mọi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rắc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rối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bằng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cuộc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điện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thoại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thậm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chí</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chỉ</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cần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cú</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tay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nhắc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chân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kì</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độ</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sẵn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sàng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bỏ</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cả</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để</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theo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yêu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thường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yêu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cô</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không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gì</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đặc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biệt</a:t>
            </a:r>
            <a:r>
              <a:rPr lang="en-US" sz="2000" b="1" i="1" dirty="0">
                <a:solidFill>
                  <a:srgbClr val="0070C0"/>
                </a:solidFill>
                <a:latin typeface="Times New Roman" panose="02020603050405020304" pitchFamily="18" charset="0"/>
                <a:cs typeface="Times New Roman" panose="02020603050405020304" pitchFamily="18" charset="0"/>
              </a:rPr>
              <a:t>. </a:t>
            </a:r>
            <a:endParaRPr lang="en-US" sz="2000" b="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Như</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vậy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soái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nhân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vật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bước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tiểu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thuyết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ngôn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xuất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phát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Trung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Quốc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Hàn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Quốc</a:t>
            </a:r>
            <a:r>
              <a:rPr lang="en-US" sz="2000" b="1" i="1" dirty="0">
                <a:solidFill>
                  <a:srgbClr val="0070C0"/>
                </a:solidFill>
                <a:latin typeface="Times New Roman" panose="02020603050405020304" pitchFamily="18" charset="0"/>
                <a:cs typeface="Times New Roman" panose="02020603050405020304" pitchFamily="18" charset="0"/>
              </a:rPr>
              <a:t>…</a:t>
            </a:r>
            <a:r>
              <a:rPr lang="en-US" sz="2000" b="1" i="1" dirty="0" err="1">
                <a:solidFill>
                  <a:srgbClr val="0070C0"/>
                </a:solidFill>
                <a:latin typeface="Times New Roman" panose="02020603050405020304" pitchFamily="18" charset="0"/>
                <a:cs typeface="Times New Roman" panose="02020603050405020304" pitchFamily="18" charset="0"/>
              </a:rPr>
              <a:t>đang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xuất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hiện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đầy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rẫy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trên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mạng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Lướt</a:t>
            </a:r>
            <a:r>
              <a:rPr lang="en-US" sz="2000" b="1" i="1" dirty="0">
                <a:solidFill>
                  <a:srgbClr val="0070C0"/>
                </a:solidFill>
                <a:latin typeface="Times New Roman" panose="02020603050405020304" pitchFamily="18" charset="0"/>
                <a:cs typeface="Times New Roman" panose="02020603050405020304" pitchFamily="18" charset="0"/>
              </a:rPr>
              <a:t> wed, </a:t>
            </a:r>
            <a:r>
              <a:rPr lang="en-US" sz="2000" b="1" i="1" dirty="0" err="1">
                <a:solidFill>
                  <a:srgbClr val="0070C0"/>
                </a:solidFill>
                <a:latin typeface="Times New Roman" panose="02020603050405020304" pitchFamily="18" charset="0"/>
                <a:cs typeface="Times New Roman" panose="02020603050405020304" pitchFamily="18" charset="0"/>
              </a:rPr>
              <a:t>đọc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tiểu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thuyết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thuộc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dòng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văn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chương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này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đang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một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thú</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vui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thượng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của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nhiều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bạn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trẻ</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Đọc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sách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mê</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sách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khâm</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phục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nhân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vật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sách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chuyện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thường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Nhưng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các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bạn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trẻ</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bây</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giờ</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thường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quá</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việc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thần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tượng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hóa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những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nhân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vật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theo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họ</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mẫu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hình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lí</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tưởng</a:t>
            </a:r>
            <a:r>
              <a:rPr lang="en-US" sz="2000" b="1" i="1" dirty="0">
                <a:solidFill>
                  <a:srgbClr val="0070C0"/>
                </a:solidFill>
                <a:latin typeface="Times New Roman" panose="02020603050405020304" pitchFamily="18" charset="0"/>
                <a:cs typeface="Times New Roman" panose="02020603050405020304" pitchFamily="18" charset="0"/>
              </a:rPr>
              <a:t>. Do </a:t>
            </a:r>
            <a:r>
              <a:rPr lang="en-US" sz="2000" b="1" i="1" dirty="0" err="1">
                <a:solidFill>
                  <a:srgbClr val="0070C0"/>
                </a:solidFill>
                <a:latin typeface="Times New Roman" panose="02020603050405020304" pitchFamily="18" charset="0"/>
                <a:cs typeface="Times New Roman" panose="02020603050405020304" pitchFamily="18" charset="0"/>
              </a:rPr>
              <a:t>đó</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soái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đã</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từ</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tiểu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thuyết</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dần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trở</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thành</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mẫu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người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trong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mơ</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của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nhiều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thiếu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nữ</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hiện</a:t>
            </a:r>
            <a:r>
              <a:rPr lang="en-US" sz="2000" b="1" i="1" dirty="0">
                <a:solidFill>
                  <a:srgbClr val="0070C0"/>
                </a:solidFill>
                <a:latin typeface="Times New Roman" panose="02020603050405020304" pitchFamily="18" charset="0"/>
                <a:cs typeface="Times New Roman" panose="02020603050405020304" pitchFamily="18" charset="0"/>
              </a:rPr>
              <a:t> nay. </a:t>
            </a:r>
            <a:r>
              <a:rPr lang="en-US" sz="2000" b="1" i="1" dirty="0" err="1">
                <a:solidFill>
                  <a:srgbClr val="0070C0"/>
                </a:solidFill>
                <a:latin typeface="Times New Roman" panose="02020603050405020304" pitchFamily="18" charset="0"/>
                <a:cs typeface="Times New Roman" panose="02020603050405020304" pitchFamily="18" charset="0"/>
              </a:rPr>
              <a:t>Quả</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là</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trào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lưu</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của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lối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sống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ảo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xa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rời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thực</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tế</a:t>
            </a:r>
            <a:r>
              <a:rPr lang="en-US" sz="2000" b="1" i="1"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p>
            <a:pPr marL="0" indent="0">
              <a:buNone/>
            </a:pP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Trích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Tại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sao</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lại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gọi</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là</a:t>
            </a:r>
            <a:r>
              <a:rPr lang="en-US" sz="2200" b="1" i="1"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0070C0"/>
                </a:solidFill>
                <a:latin typeface="Times New Roman" panose="02020603050405020304" pitchFamily="18" charset="0"/>
                <a:cs typeface="Times New Roman" panose="02020603050405020304" pitchFamily="18" charset="0"/>
              </a:rPr>
              <a:t>soái</a:t>
            </a:r>
            <a:r>
              <a:rPr lang="en-US" sz="2200" b="1" i="1" dirty="0">
                <a:solidFill>
                  <a:srgbClr val="0070C0"/>
                </a:solidFill>
                <a:latin typeface="Times New Roman" panose="02020603050405020304" pitchFamily="18" charset="0"/>
                <a:cs typeface="Times New Roman" panose="02020603050405020304" pitchFamily="18" charset="0"/>
              </a:rPr>
              <a:t> ca”…?</a:t>
            </a:r>
            <a:r>
              <a:rPr lang="en-US" sz="2200" b="1" dirty="0">
                <a:solidFill>
                  <a:srgbClr val="0070C0"/>
                </a:solidFill>
                <a:latin typeface="Times New Roman" panose="02020603050405020304" pitchFamily="18" charset="0"/>
                <a:cs typeface="Times New Roman" panose="02020603050405020304" pitchFamily="18" charset="0"/>
              </a:rPr>
              <a:t> – </a:t>
            </a:r>
            <a:r>
              <a:rPr lang="en-US" sz="2200" b="1" dirty="0" err="1">
                <a:solidFill>
                  <a:srgbClr val="0070C0"/>
                </a:solidFill>
                <a:latin typeface="Times New Roman" panose="02020603050405020304" pitchFamily="18" charset="0"/>
                <a:cs typeface="Times New Roman" panose="02020603050405020304" pitchFamily="18" charset="0"/>
              </a:rPr>
              <a:t>PhạmVăn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Tình</a:t>
            </a:r>
            <a:r>
              <a:rPr lang="en-US" sz="2200" b="1"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en-US" sz="2400" dirty="0" err="1">
                <a:solidFill>
                  <a:srgbClr val="0070C0"/>
                </a:solidFill>
                <a:latin typeface="Times New Roman" panose="02020603050405020304" pitchFamily="18" charset="0"/>
                <a:cs typeface="Times New Roman" panose="02020603050405020304" pitchFamily="18" charset="0"/>
              </a:rPr>
              <a:t>Câu</a:t>
            </a:r>
            <a:r>
              <a:rPr lang="en-US" sz="2400" dirty="0">
                <a:solidFill>
                  <a:srgbClr val="0070C0"/>
                </a:solidFill>
                <a:latin typeface="Times New Roman" panose="02020603050405020304" pitchFamily="18" charset="0"/>
                <a:cs typeface="Times New Roman" panose="02020603050405020304" pitchFamily="18" charset="0"/>
              </a:rPr>
              <a:t> 3: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hướng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tượng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coi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soái</a:t>
            </a:r>
            <a:r>
              <a:rPr lang="en-US" sz="2400" dirty="0">
                <a:solidFill>
                  <a:srgbClr val="0070C0"/>
                </a:solidFill>
                <a:latin typeface="Times New Roman" panose="02020603050405020304" pitchFamily="18" charset="0"/>
                <a:cs typeface="Times New Roman" panose="02020603050405020304" pitchFamily="18" charset="0"/>
              </a:rPr>
              <a:t> ca”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mẫu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mơ</a:t>
            </a:r>
            <a:r>
              <a:rPr lang="en-US" sz="2400" dirty="0">
                <a:solidFill>
                  <a:srgbClr val="0070C0"/>
                </a:solidFill>
                <a:latin typeface="Times New Roman" panose="02020603050405020304" pitchFamily="18" charset="0"/>
                <a:cs typeface="Times New Roman" panose="02020603050405020304" pitchFamily="18" charset="0"/>
              </a:rPr>
              <a:t> ? Anh/</a:t>
            </a:r>
            <a:r>
              <a:rPr lang="en-US" sz="2400" dirty="0" err="1">
                <a:solidFill>
                  <a:srgbClr val="0070C0"/>
                </a:solidFill>
                <a:latin typeface="Times New Roman" panose="02020603050405020304" pitchFamily="18" charset="0"/>
                <a:cs typeface="Times New Roman" panose="02020603050405020304" pitchFamily="18" charset="0"/>
              </a:rPr>
              <a:t>chị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hãy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nêu</a:t>
            </a:r>
            <a:r>
              <a:rPr lang="en-US" sz="2400" dirty="0">
                <a:solidFill>
                  <a:srgbClr val="0070C0"/>
                </a:solidFill>
                <a:latin typeface="Times New Roman" panose="02020603050405020304" pitchFamily="18" charset="0"/>
                <a:cs typeface="Times New Roman" panose="02020603050405020304" pitchFamily="18" charset="0"/>
              </a:rPr>
              <a:t> ra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lưu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tượng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soái</a:t>
            </a:r>
            <a:r>
              <a:rPr lang="en-US" sz="2400" dirty="0">
                <a:solidFill>
                  <a:srgbClr val="0070C0"/>
                </a:solidFill>
                <a:latin typeface="Times New Roman" panose="02020603050405020304" pitchFamily="18" charset="0"/>
                <a:cs typeface="Times New Roman" panose="02020603050405020304" pitchFamily="18" charset="0"/>
              </a:rPr>
              <a:t> ca”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họ</a:t>
            </a:r>
            <a:r>
              <a:rPr lang="en-US" sz="2400" dirty="0">
                <a:solidFill>
                  <a:srgbClr val="0070C0"/>
                </a:solidFill>
                <a:latin typeface="Times New Roman" panose="02020603050405020304" pitchFamily="18" charset="0"/>
                <a:cs typeface="Times New Roman" panose="02020603050405020304" pitchFamily="18" charset="0"/>
              </a:rPr>
              <a:t> ?</a:t>
            </a:r>
          </a:p>
          <a:p>
            <a:pPr marL="0" indent="0" algn="just">
              <a:buNone/>
            </a:pP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Câu</a:t>
            </a:r>
            <a:r>
              <a:rPr lang="en-US" sz="2400" dirty="0">
                <a:solidFill>
                  <a:srgbClr val="0070C0"/>
                </a:solidFill>
                <a:latin typeface="Times New Roman" panose="02020603050405020304" pitchFamily="18" charset="0"/>
                <a:cs typeface="Times New Roman" panose="02020603050405020304" pitchFamily="18" charset="0"/>
              </a:rPr>
              <a:t> 4: Anh/</a:t>
            </a:r>
            <a:r>
              <a:rPr lang="en-US" sz="2400" dirty="0" err="1">
                <a:solidFill>
                  <a:srgbClr val="0070C0"/>
                </a:solidFill>
                <a:latin typeface="Times New Roman" panose="02020603050405020304" pitchFamily="18" charset="0"/>
                <a:cs typeface="Times New Roman" panose="02020603050405020304" pitchFamily="18" charset="0"/>
              </a:rPr>
              <a:t>chị</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suy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nghĩ</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gì</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tượng</a:t>
            </a:r>
            <a:r>
              <a:rPr lang="en-US" sz="2400" dirty="0">
                <a:solidFill>
                  <a:srgbClr val="0070C0"/>
                </a:solidFill>
                <a:latin typeface="Times New Roman" panose="02020603050405020304" pitchFamily="18" charset="0"/>
                <a:cs typeface="Times New Roman" panose="02020603050405020304" pitchFamily="18" charset="0"/>
              </a:rPr>
              <a:t> </a:t>
            </a:r>
            <a:r>
              <a:rPr lang="en-US" sz="2400" i="1" dirty="0">
                <a:solidFill>
                  <a:srgbClr val="0070C0"/>
                </a:solidFill>
                <a:latin typeface="Times New Roman" panose="02020603050405020304" pitchFamily="18" charset="0"/>
                <a:cs typeface="Times New Roman" panose="02020603050405020304" pitchFamily="18" charset="0"/>
              </a:rPr>
              <a:t>“</a:t>
            </a:r>
            <a:r>
              <a:rPr lang="en-US" sz="2400" i="1" dirty="0" err="1">
                <a:solidFill>
                  <a:srgbClr val="0070C0"/>
                </a:solidFill>
                <a:latin typeface="Times New Roman" panose="02020603050405020304" pitchFamily="18" charset="0"/>
                <a:cs typeface="Times New Roman" panose="02020603050405020304" pitchFamily="18" charset="0"/>
              </a:rPr>
              <a:t>soái</a:t>
            </a:r>
            <a:r>
              <a:rPr lang="en-US" sz="2400" i="1" dirty="0">
                <a:solidFill>
                  <a:srgbClr val="0070C0"/>
                </a:solidFill>
                <a:latin typeface="Times New Roman" panose="02020603050405020304" pitchFamily="18" charset="0"/>
                <a:cs typeface="Times New Roman" panose="02020603050405020304" pitchFamily="18" charset="0"/>
              </a:rPr>
              <a:t> ca” </a:t>
            </a:r>
            <a:r>
              <a:rPr lang="en-US" sz="2400" i="1" dirty="0" err="1">
                <a:solidFill>
                  <a:srgbClr val="0070C0"/>
                </a:solidFill>
                <a:latin typeface="Times New Roman" panose="02020603050405020304" pitchFamily="18" charset="0"/>
                <a:cs typeface="Times New Roman" panose="02020603050405020304" pitchFamily="18" charset="0"/>
              </a:rPr>
              <a:t>đã</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từ</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tiểu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thuyết</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vào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đời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thực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dần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trở</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thành</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mẫu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người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trong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mơ</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của</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nhiều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thiếu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nữ</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hiện</a:t>
            </a:r>
            <a:r>
              <a:rPr lang="en-US" sz="2400" i="1" dirty="0">
                <a:solidFill>
                  <a:srgbClr val="0070C0"/>
                </a:solidFill>
                <a:latin typeface="Times New Roman" panose="02020603050405020304" pitchFamily="18" charset="0"/>
                <a:cs typeface="Times New Roman" panose="02020603050405020304" pitchFamily="18" charset="0"/>
              </a:rPr>
              <a:t> nay. </a:t>
            </a:r>
            <a:r>
              <a:rPr lang="en-US" sz="2400" i="1" dirty="0" err="1">
                <a:solidFill>
                  <a:srgbClr val="0070C0"/>
                </a:solidFill>
                <a:latin typeface="Times New Roman" panose="02020603050405020304" pitchFamily="18" charset="0"/>
                <a:cs typeface="Times New Roman" panose="02020603050405020304" pitchFamily="18" charset="0"/>
              </a:rPr>
              <a:t>Quả</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là</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trào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lưu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của</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lối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sống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ảo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xa</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rời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thực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tế</a:t>
            </a:r>
            <a:r>
              <a:rPr lang="en-US" sz="2400" i="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a:t>
            </a:r>
          </a:p>
          <a:p>
            <a:pPr marL="0" indent="0" algn="just">
              <a:buNone/>
            </a:pPr>
            <a:r>
              <a:rPr lang="en-US" sz="2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060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1905000" cy="533400"/>
          </a:xfrm>
        </p:spPr>
        <p:txBody>
          <a:bodyPr>
            <a:noAutofit/>
          </a:bodyPr>
          <a:lstStyle/>
          <a:p>
            <a:r>
              <a:rPr lang="en-US" sz="2800" b="1" dirty="0" err="1">
                <a:solidFill>
                  <a:srgbClr val="FF0000"/>
                </a:solidFill>
              </a:rPr>
              <a:t>Gợi</a:t>
            </a:r>
            <a:r>
              <a:rPr lang="en-US" sz="2800" b="1" dirty="0">
                <a:solidFill>
                  <a:srgbClr val="FF0000"/>
                </a:solidFill>
              </a:rPr>
              <a:t> ý:</a:t>
            </a:r>
          </a:p>
        </p:txBody>
      </p:sp>
      <p:sp>
        <p:nvSpPr>
          <p:cNvPr id="3" name="Content Placeholder 2"/>
          <p:cNvSpPr>
            <a:spLocks noGrp="1"/>
          </p:cNvSpPr>
          <p:nvPr>
            <p:ph idx="1"/>
          </p:nvPr>
        </p:nvSpPr>
        <p:spPr>
          <a:xfrm>
            <a:off x="331304" y="762000"/>
            <a:ext cx="11529392" cy="4962939"/>
          </a:xfrm>
          <a:ln>
            <a:solidFill>
              <a:schemeClr val="accent1"/>
            </a:solidFill>
          </a:ln>
        </p:spPr>
        <p:txBody>
          <a:bodyPr/>
          <a:lstStyle/>
          <a:p>
            <a:pPr marL="0" indent="0" algn="just">
              <a:lnSpc>
                <a:spcPct val="150000"/>
              </a:lnSpc>
              <a:buNone/>
            </a:pPr>
            <a:r>
              <a:rPr lang="en-US" sz="2400" u="sng" dirty="0" err="1">
                <a:solidFill>
                  <a:srgbClr val="0070C0"/>
                </a:solidFill>
                <a:latin typeface="Times New Roman" panose="02020603050405020304" pitchFamily="18" charset="0"/>
                <a:cs typeface="Times New Roman" panose="02020603050405020304" pitchFamily="18" charset="0"/>
              </a:rPr>
              <a:t>Câu</a:t>
            </a:r>
            <a:r>
              <a:rPr lang="en-US" sz="2400" u="sng" dirty="0">
                <a:solidFill>
                  <a:srgbClr val="0070C0"/>
                </a:solidFill>
                <a:latin typeface="Times New Roman" panose="02020603050405020304" pitchFamily="18" charset="0"/>
                <a:cs typeface="Times New Roman" panose="02020603050405020304" pitchFamily="18" charset="0"/>
              </a:rPr>
              <a:t> 1</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luận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đoạn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trích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thích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luận</a:t>
            </a:r>
            <a:r>
              <a:rPr lang="en-US" sz="2400" dirty="0">
                <a:solidFill>
                  <a:srgbClr val="0070C0"/>
                </a:solidFill>
                <a:latin typeface="Times New Roman" panose="02020603050405020304" pitchFamily="18" charset="0"/>
                <a:cs typeface="Times New Roman" panose="02020603050405020304" pitchFamily="18" charset="0"/>
              </a:rPr>
              <a:t>.</a:t>
            </a:r>
          </a:p>
          <a:p>
            <a:pPr marL="0" indent="0" algn="just">
              <a:lnSpc>
                <a:spcPct val="150000"/>
              </a:lnSpc>
              <a:buNone/>
            </a:pPr>
            <a:r>
              <a:rPr lang="en-US" sz="2400" u="sng" dirty="0" err="1">
                <a:solidFill>
                  <a:srgbClr val="0070C0"/>
                </a:solidFill>
                <a:latin typeface="Times New Roman" panose="02020603050405020304" pitchFamily="18" charset="0"/>
                <a:cs typeface="Times New Roman" panose="02020603050405020304" pitchFamily="18" charset="0"/>
              </a:rPr>
              <a:t>Câu</a:t>
            </a:r>
            <a:r>
              <a:rPr lang="en-US" sz="2400" u="sng" dirty="0">
                <a:solidFill>
                  <a:srgbClr val="0070C0"/>
                </a:solidFill>
                <a:latin typeface="Times New Roman" panose="02020603050405020304" pitchFamily="18" charset="0"/>
                <a:cs typeface="Times New Roman" panose="02020603050405020304" pitchFamily="18" charset="0"/>
              </a:rPr>
              <a:t> 2</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thích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tuyến</a:t>
            </a:r>
            <a:r>
              <a:rPr lang="en-US" sz="2400" dirty="0">
                <a:solidFill>
                  <a:srgbClr val="0070C0"/>
                </a:solidFill>
                <a:latin typeface="Times New Roman" panose="02020603050405020304" pitchFamily="18" charset="0"/>
                <a:cs typeface="Times New Roman" panose="02020603050405020304" pitchFamily="18" charset="0"/>
              </a:rPr>
              <a:t> Wikipedia </a:t>
            </a:r>
            <a:r>
              <a:rPr lang="en-US" sz="2400" dirty="0" err="1">
                <a:solidFill>
                  <a:srgbClr val="0070C0"/>
                </a:solidFill>
                <a:latin typeface="Times New Roman" panose="02020603050405020304" pitchFamily="18" charset="0"/>
                <a:cs typeface="Times New Roman" panose="02020603050405020304" pitchFamily="18" charset="0"/>
              </a:rPr>
              <a:t>dựa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thuyết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phim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ngôn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Quốc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Hàn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Quốc</a:t>
            </a:r>
            <a:r>
              <a:rPr lang="en-US" sz="2400" dirty="0">
                <a:solidFill>
                  <a:srgbClr val="0070C0"/>
                </a:solidFill>
                <a:latin typeface="Times New Roman" panose="02020603050405020304" pitchFamily="18" charset="0"/>
                <a:cs typeface="Times New Roman" panose="02020603050405020304" pitchFamily="18" charset="0"/>
              </a:rPr>
              <a:t>).</a:t>
            </a:r>
          </a:p>
          <a:p>
            <a:pPr marL="0" indent="0" algn="just">
              <a:lnSpc>
                <a:spcPct val="150000"/>
              </a:lnSpc>
              <a:buNone/>
            </a:pPr>
            <a:r>
              <a:rPr lang="en-US" sz="2400" u="sng" dirty="0" err="1">
                <a:solidFill>
                  <a:srgbClr val="0070C0"/>
                </a:solidFill>
                <a:latin typeface="Times New Roman" panose="02020603050405020304" pitchFamily="18" charset="0"/>
                <a:cs typeface="Times New Roman" panose="02020603050405020304" pitchFamily="18" charset="0"/>
              </a:rPr>
              <a:t>Câu</a:t>
            </a:r>
            <a:r>
              <a:rPr lang="en-US" sz="2400" u="sng" dirty="0">
                <a:solidFill>
                  <a:srgbClr val="0070C0"/>
                </a:solidFill>
                <a:latin typeface="Times New Roman" panose="02020603050405020304" pitchFamily="18" charset="0"/>
                <a:cs typeface="Times New Roman" panose="02020603050405020304" pitchFamily="18" charset="0"/>
              </a:rPr>
              <a:t> 3</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tượng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coi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soái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mẫu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thiếu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nữ</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trẻ</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hội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ghép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chen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lấn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gặp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tượng</a:t>
            </a:r>
            <a:r>
              <a:rPr lang="en-US" sz="2400" dirty="0">
                <a:solidFill>
                  <a:srgbClr val="0070C0"/>
                </a:solidFill>
                <a:latin typeface="Times New Roman" panose="02020603050405020304" pitchFamily="18" charset="0"/>
                <a:cs typeface="Times New Roman" panose="02020603050405020304" pitchFamily="18" charset="0"/>
              </a:rPr>
              <a:t>,…</a:t>
            </a:r>
          </a:p>
          <a:p>
            <a:pPr marL="0" indent="0" algn="just">
              <a:lnSpc>
                <a:spcPct val="150000"/>
              </a:lnSpc>
              <a:buNone/>
            </a:pPr>
            <a:r>
              <a:rPr lang="en-US" sz="2400" u="sng" dirty="0" err="1">
                <a:solidFill>
                  <a:srgbClr val="0070C0"/>
                </a:solidFill>
                <a:latin typeface="Times New Roman" panose="02020603050405020304" pitchFamily="18" charset="0"/>
                <a:cs typeface="Times New Roman" panose="02020603050405020304" pitchFamily="18" charset="0"/>
              </a:rPr>
              <a:t>Câu</a:t>
            </a:r>
            <a:r>
              <a:rPr lang="en-US" sz="2400" u="sng" dirty="0">
                <a:solidFill>
                  <a:srgbClr val="0070C0"/>
                </a:solidFill>
                <a:latin typeface="Times New Roman" panose="02020603050405020304" pitchFamily="18" charset="0"/>
                <a:cs typeface="Times New Roman" panose="02020603050405020304" pitchFamily="18" charset="0"/>
              </a:rPr>
              <a:t> 4</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xét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đúng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lưu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nhiều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hành</a:t>
            </a:r>
            <a:r>
              <a:rPr lang="en-US" sz="2400" dirty="0">
                <a:solidFill>
                  <a:srgbClr val="0070C0"/>
                </a:solidFill>
                <a:latin typeface="Times New Roman" panose="02020603050405020304" pitchFamily="18" charset="0"/>
                <a:cs typeface="Times New Roman" panose="02020603050405020304" pitchFamily="18" charset="0"/>
              </a:rPr>
              <a:t> vi, </a:t>
            </a:r>
            <a:r>
              <a:rPr lang="en-US" sz="2400" dirty="0" err="1">
                <a:solidFill>
                  <a:srgbClr val="0070C0"/>
                </a:solidFill>
                <a:latin typeface="Times New Roman" panose="02020603050405020304" pitchFamily="18" charset="0"/>
                <a:cs typeface="Times New Roman" panose="02020603050405020304" pitchFamily="18" charset="0"/>
              </a:rPr>
              <a:t>ứng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xử</a:t>
            </a:r>
            <a:r>
              <a:rPr lang="en-US" sz="2400" dirty="0">
                <a:solidFill>
                  <a:srgbClr val="0070C0"/>
                </a:solidFill>
                <a:latin typeface="Times New Roman" panose="02020603050405020304" pitchFamily="18" charset="0"/>
                <a:cs typeface="Times New Roman" panose="02020603050405020304" pitchFamily="18" charset="0"/>
              </a:rPr>
              <a:t>…</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trẻ</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ý </a:t>
            </a:r>
            <a:r>
              <a:rPr lang="en-US" sz="2400" dirty="0" err="1">
                <a:solidFill>
                  <a:srgbClr val="0070C0"/>
                </a:solidFill>
                <a:latin typeface="Times New Roman" panose="02020603050405020304" pitchFamily="18" charset="0"/>
                <a:cs typeface="Times New Roman" panose="02020603050405020304" pitchFamily="18" charset="0"/>
              </a:rPr>
              <a:t>nghĩa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bộ</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trẻ</a:t>
            </a:r>
            <a:r>
              <a:rPr lang="en-US" sz="2400" dirty="0">
                <a:solidFill>
                  <a:srgbClr val="0070C0"/>
                </a:solidFill>
                <a:latin typeface="Times New Roman" panose="02020603050405020304" pitchFamily="18" charset="0"/>
                <a:cs typeface="Times New Roman" panose="02020603050405020304" pitchFamily="18" charset="0"/>
              </a:rPr>
              <a:t>…</a:t>
            </a:r>
          </a:p>
          <a:p>
            <a:pPr marL="0" indent="0">
              <a:buNone/>
            </a:pPr>
            <a:endParaRPr lang="en-US" b="1" dirty="0">
              <a:solidFill>
                <a:srgbClr val="0070C0"/>
              </a:solidFill>
            </a:endParaRPr>
          </a:p>
        </p:txBody>
      </p:sp>
    </p:spTree>
    <p:extLst>
      <p:ext uri="{BB962C8B-B14F-4D97-AF65-F5344CB8AC3E}">
        <p14:creationId xmlns:p14="http://schemas.microsoft.com/office/powerpoint/2010/main" val="9856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20E0-80F3-4368-97FD-27A0C73953AF}"/>
              </a:ext>
            </a:extLst>
          </p:cNvPr>
          <p:cNvSpPr>
            <a:spLocks noGrp="1"/>
          </p:cNvSpPr>
          <p:nvPr>
            <p:ph type="title"/>
          </p:nvPr>
        </p:nvSpPr>
        <p:spPr>
          <a:xfrm>
            <a:off x="374374" y="0"/>
            <a:ext cx="3322983" cy="575779"/>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II. LÀM VĂN (7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4D00008-B8DB-4AFF-A677-9AA96ABDF484}"/>
              </a:ext>
            </a:extLst>
          </p:cNvPr>
          <p:cNvSpPr txBox="1"/>
          <p:nvPr/>
        </p:nvSpPr>
        <p:spPr>
          <a:xfrm>
            <a:off x="337930" y="469867"/>
            <a:ext cx="11854069" cy="830997"/>
          </a:xfrm>
          <a:prstGeom prst="rect">
            <a:avLst/>
          </a:prstGeom>
          <a:solidFill>
            <a:schemeClr val="accent5">
              <a:lumMod val="20000"/>
              <a:lumOff val="80000"/>
            </a:schemeClr>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(3đ): </a:t>
            </a:r>
            <a:r>
              <a:rPr lang="en-US" sz="2400" dirty="0" err="1">
                <a:solidFill>
                  <a:srgbClr val="FF0000"/>
                </a:solidFill>
                <a:latin typeface="Times New Roman" panose="02020603050405020304" pitchFamily="18" charset="0"/>
                <a:cs typeface="Times New Roman" panose="02020603050405020304" pitchFamily="18" charset="0"/>
              </a:rPr>
              <a:t>Viết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200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Bỏ</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sau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không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kịp</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6D5EC596-9D1C-40A6-9653-6421ED7A1F99}"/>
              </a:ext>
            </a:extLst>
          </p:cNvPr>
          <p:cNvGraphicFramePr/>
          <p:nvPr>
            <p:extLst>
              <p:ext uri="{D42A27DB-BD31-4B8C-83A1-F6EECF244321}">
                <p14:modId xmlns:p14="http://schemas.microsoft.com/office/powerpoint/2010/main" val="2809766693"/>
              </p:ext>
            </p:extLst>
          </p:nvPr>
        </p:nvGraphicFramePr>
        <p:xfrm>
          <a:off x="337931" y="1300864"/>
          <a:ext cx="11757992" cy="555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8023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8A50-4051-471D-A363-041C0850900E}"/>
              </a:ext>
            </a:extLst>
          </p:cNvPr>
          <p:cNvSpPr>
            <a:spLocks noGrp="1"/>
          </p:cNvSpPr>
          <p:nvPr>
            <p:ph type="title"/>
          </p:nvPr>
        </p:nvSpPr>
        <p:spPr>
          <a:xfrm>
            <a:off x="602566" y="153498"/>
            <a:ext cx="11172092" cy="1055077"/>
          </a:xfrm>
          <a:solidFill>
            <a:schemeClr val="accent5">
              <a:lumMod val="20000"/>
              <a:lumOff val="80000"/>
            </a:schemeClr>
          </a:solidFill>
        </p:spPr>
        <p:txBody>
          <a:bodyPr>
            <a:normAutofit fontScale="90000"/>
          </a:bodyPr>
          <a:lstStyle/>
          <a:p>
            <a:pPr algn="just"/>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văn</a:t>
            </a:r>
            <a:r>
              <a:rPr lang="en-US" sz="3600" dirty="0">
                <a:solidFill>
                  <a:srgbClr val="FF0000"/>
                </a:solidFill>
                <a:latin typeface="Times New Roman" panose="02020603050405020304" pitchFamily="18" charset="0"/>
                <a:cs typeface="Times New Roman" panose="02020603050405020304" pitchFamily="18" charset="0"/>
              </a:rPr>
              <a:t> 200 </a:t>
            </a:r>
            <a:r>
              <a:rPr lang="en-US" sz="3600" dirty="0" err="1">
                <a:solidFill>
                  <a:srgbClr val="FF0000"/>
                </a:solidFill>
                <a:latin typeface="Times New Roman" panose="02020603050405020304" pitchFamily="18" charset="0"/>
                <a:cs typeface="Times New Roman" panose="02020603050405020304" pitchFamily="18" charset="0"/>
              </a:rPr>
              <a:t>chữ</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ý </a:t>
            </a:r>
            <a:r>
              <a:rPr lang="en-US" sz="3600" dirty="0" err="1">
                <a:solidFill>
                  <a:srgbClr val="FF0000"/>
                </a:solidFill>
                <a:latin typeface="Times New Roman" panose="02020603050405020304" pitchFamily="18" charset="0"/>
                <a:cs typeface="Times New Roman" panose="02020603050405020304" pitchFamily="18" charset="0"/>
              </a:rPr>
              <a:t>nghĩa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nghe</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r>
              <a:rPr lang="en-US" sz="36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40699D0-49A4-4109-9BAF-C490EF8055C6}"/>
              </a:ext>
            </a:extLst>
          </p:cNvPr>
          <p:cNvSpPr>
            <a:spLocks noGrp="1"/>
          </p:cNvSpPr>
          <p:nvPr>
            <p:ph idx="1"/>
          </p:nvPr>
        </p:nvSpPr>
        <p:spPr>
          <a:xfrm>
            <a:off x="154745" y="1208575"/>
            <a:ext cx="11901267" cy="5009346"/>
          </a:xfrm>
          <a:ln w="28575">
            <a:solidFill>
              <a:srgbClr val="FF0000"/>
            </a:solidFill>
          </a:ln>
        </p:spPr>
        <p:txBody>
          <a:bodyPr>
            <a:normAutofit fontScale="77500" lnSpcReduction="20000"/>
          </a:bodyPr>
          <a:lstStyle/>
          <a:p>
            <a:pPr marL="0" indent="0" algn="just">
              <a:lnSpc>
                <a:spcPct val="150000"/>
              </a:lnSpc>
              <a:buNone/>
            </a:pP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Biết</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lắng</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nghe</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cũng</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là</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một</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kỹ</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năng</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cần</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thiết</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của</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cuộc</a:t>
            </a:r>
            <a:r>
              <a:rPr lang="en-US" sz="3400" dirty="0">
                <a:solidFill>
                  <a:srgbClr val="0070C0"/>
                </a:solidFill>
                <a:latin typeface="Times New Roman" panose="02020603050405020304" pitchFamily="18" charset="0"/>
                <a:cs typeface="Times New Roman" panose="02020603050405020304" pitchFamily="18" charset="0"/>
              </a:rPr>
              <a:t> </a:t>
            </a:r>
            <a:r>
              <a:rPr lang="en-US" sz="3400" dirty="0" err="1">
                <a:solidFill>
                  <a:srgbClr val="0070C0"/>
                </a:solidFill>
                <a:latin typeface="Times New Roman" panose="02020603050405020304" pitchFamily="18" charset="0"/>
                <a:cs typeface="Times New Roman" panose="02020603050405020304" pitchFamily="18" charset="0"/>
              </a:rPr>
              <a:t>sống</a:t>
            </a:r>
            <a:r>
              <a:rPr lang="en-US" sz="3400" dirty="0">
                <a:solidFill>
                  <a:srgbClr val="0070C0"/>
                </a:solidFill>
                <a:latin typeface="Times New Roman" panose="02020603050405020304" pitchFamily="18" charset="0"/>
                <a:cs typeface="Times New Roman" panose="02020603050405020304" pitchFamily="18" charset="0"/>
              </a:rPr>
              <a:t>.</a:t>
            </a:r>
          </a:p>
          <a:p>
            <a:pPr marL="0" indent="0" algn="just">
              <a:lnSpc>
                <a:spcPct val="150000"/>
              </a:lnSpc>
              <a:buNone/>
            </a:pPr>
            <a:r>
              <a:rPr lang="vi-VN" sz="3400" dirty="0">
                <a:solidFill>
                  <a:srgbClr val="0070C0"/>
                </a:solidFill>
                <a:latin typeface="Times New Roman" panose="02020603050405020304" pitchFamily="18" charset="0"/>
                <a:cs typeface="Times New Roman" panose="02020603050405020304" pitchFamily="18" charset="0"/>
              </a:rPr>
              <a:t>- Lắng: Là trạng thái mà ở đó mọi thứ chậm lại, hoặc dừng lại, chìm xuống không còn sôi nổi, mạnh mẽ như lúc đầu. Lắng còn sử dụng như một từ để chỉ sự yên tĩnh khác thường, một số từ đi kèm với lắng như: Lắng đọng, lắng cặn, lắng xuống, sâu lắng</a:t>
            </a:r>
          </a:p>
          <a:p>
            <a:pPr marL="0" indent="0" algn="just">
              <a:lnSpc>
                <a:spcPct val="150000"/>
              </a:lnSpc>
              <a:buNone/>
            </a:pPr>
            <a:r>
              <a:rPr lang="vi-VN" sz="3400" dirty="0">
                <a:solidFill>
                  <a:srgbClr val="0070C0"/>
                </a:solidFill>
                <a:latin typeface="Times New Roman" panose="02020603050405020304" pitchFamily="18" charset="0"/>
                <a:cs typeface="Times New Roman" panose="02020603050405020304" pitchFamily="18" charset="0"/>
              </a:rPr>
              <a:t>- Nghe: Là quá trình thu nhận âm thanh phát ra từng xung quanh thông qua tai. Đôi khi nghe cũng được sử dụng để biểu thị sự thấu cảm, cảm nhận.</a:t>
            </a:r>
          </a:p>
          <a:p>
            <a:pPr marL="0" indent="0" algn="just">
              <a:lnSpc>
                <a:spcPct val="150000"/>
              </a:lnSpc>
              <a:buNone/>
            </a:pPr>
            <a:r>
              <a:rPr lang="vi-VN" sz="3400" dirty="0">
                <a:solidFill>
                  <a:srgbClr val="0070C0"/>
                </a:solidFill>
                <a:latin typeface="Times New Roman" panose="02020603050405020304" pitchFamily="18" charset="0"/>
                <a:cs typeface="Times New Roman" panose="02020603050405020304" pitchFamily="18" charset="0"/>
              </a:rPr>
              <a:t>=&gt; </a:t>
            </a:r>
            <a:r>
              <a:rPr lang="vi-VN" sz="3400" b="1" i="1" dirty="0">
                <a:solidFill>
                  <a:srgbClr val="0070C0"/>
                </a:solidFill>
                <a:latin typeface="Times New Roman" panose="02020603050405020304" pitchFamily="18" charset="0"/>
                <a:cs typeface="Times New Roman" panose="02020603050405020304" pitchFamily="18" charset="0"/>
              </a:rPr>
              <a:t>Lắng nghe</a:t>
            </a:r>
            <a:r>
              <a:rPr lang="vi-VN" sz="3400" dirty="0">
                <a:solidFill>
                  <a:srgbClr val="0070C0"/>
                </a:solidFill>
                <a:latin typeface="Times New Roman" panose="02020603050405020304" pitchFamily="18" charset="0"/>
                <a:cs typeface="Times New Roman" panose="02020603050405020304" pitchFamily="18" charset="0"/>
              </a:rPr>
              <a:t> là quá trình tập trung tiếp nhận âm thanh một cách chủ động có chọn lọc, đi kèm với phân tích thông tin và đưa ra phản hồi thích hợp với những gì họ tiếp nhận.</a:t>
            </a:r>
          </a:p>
          <a:p>
            <a:pPr marL="0" indent="0">
              <a:buNone/>
            </a:pPr>
            <a:endParaRPr lang="en-US" dirty="0"/>
          </a:p>
        </p:txBody>
      </p:sp>
    </p:spTree>
    <p:extLst>
      <p:ext uri="{BB962C8B-B14F-4D97-AF65-F5344CB8AC3E}">
        <p14:creationId xmlns:p14="http://schemas.microsoft.com/office/powerpoint/2010/main" val="3561336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3759</Words>
  <Application>Microsoft Office PowerPoint</Application>
  <PresentationFormat>Widescreen</PresentationFormat>
  <Paragraphs>177</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Roboto</vt:lpstr>
      <vt:lpstr>Times New Roman</vt:lpstr>
      <vt:lpstr>Office Theme</vt:lpstr>
      <vt:lpstr>BÀI TẬP ÔN TẬP HKI</vt:lpstr>
      <vt:lpstr>PowerPoint Presentation</vt:lpstr>
      <vt:lpstr>PowerPoint Presentation</vt:lpstr>
      <vt:lpstr>PowerPoint Presentation</vt:lpstr>
      <vt:lpstr>Gợi ý:</vt:lpstr>
      <vt:lpstr>PowerPoint Presentation</vt:lpstr>
      <vt:lpstr>Gợi ý:</vt:lpstr>
      <vt:lpstr>II. LÀM VĂN (7 điểm)</vt:lpstr>
      <vt:lpstr>Đề: Viết đoạn văn 200 chữ bàn về ý nghĩa của sự lắng nghe trong cuộc sống.</vt:lpstr>
      <vt:lpstr>PowerPoint Presentation</vt:lpstr>
      <vt:lpstr>PowerPoint Presentation</vt:lpstr>
      <vt:lpstr>PowerPoint Presentation</vt:lpstr>
      <vt:lpstr>PowerPoint Presentation</vt:lpstr>
      <vt:lpstr>PowerPoint Presentation</vt:lpstr>
      <vt:lpstr>PowerPoint Presentation</vt:lpstr>
      <vt:lpstr>     Hôm 6-10-2019, đúng sinh nhật nữ sĩ Xuân Quỳnh, Google thay đổi logo trang chủ với hình ảnh Xuân Quỳnh được vẽ lại, bên những cuộn sóng biển xanh, mây trời “thuyền và biển”.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ĐỌC HIỂU</dc:title>
  <dc:creator>PCKHOA</dc:creator>
  <cp:lastModifiedBy>PCKHOA</cp:lastModifiedBy>
  <cp:revision>23</cp:revision>
  <dcterms:created xsi:type="dcterms:W3CDTF">2021-11-02T03:23:13Z</dcterms:created>
  <dcterms:modified xsi:type="dcterms:W3CDTF">2021-11-02T09:46:16Z</dcterms:modified>
</cp:coreProperties>
</file>